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4"/>
  </p:sldMasterIdLst>
  <p:notesMasterIdLst>
    <p:notesMasterId r:id="rId21"/>
  </p:notesMasterIdLst>
  <p:handoutMasterIdLst>
    <p:handoutMasterId r:id="rId22"/>
  </p:handoutMasterIdLst>
  <p:sldIdLst>
    <p:sldId id="259" r:id="rId5"/>
    <p:sldId id="295" r:id="rId6"/>
    <p:sldId id="294" r:id="rId7"/>
    <p:sldId id="297" r:id="rId8"/>
    <p:sldId id="290" r:id="rId9"/>
    <p:sldId id="291" r:id="rId10"/>
    <p:sldId id="269" r:id="rId11"/>
    <p:sldId id="270" r:id="rId12"/>
    <p:sldId id="292" r:id="rId13"/>
    <p:sldId id="271" r:id="rId14"/>
    <p:sldId id="279" r:id="rId15"/>
    <p:sldId id="278" r:id="rId16"/>
    <p:sldId id="296" r:id="rId17"/>
    <p:sldId id="273" r:id="rId18"/>
    <p:sldId id="274" r:id="rId19"/>
    <p:sldId id="281" r:id="rId2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3865"/>
    <a:srgbClr val="FFFFFF"/>
    <a:srgbClr val="99D1FF"/>
    <a:srgbClr val="D6EDFF"/>
    <a:srgbClr val="78BE21"/>
    <a:srgbClr val="E8E8E8"/>
    <a:srgbClr val="0D0D0D"/>
    <a:srgbClr val="B20738"/>
    <a:srgbClr val="00A3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46" autoAdjust="0"/>
    <p:restoredTop sz="87883" autoAdjust="0"/>
  </p:normalViewPr>
  <p:slideViewPr>
    <p:cSldViewPr snapToGrid="0">
      <p:cViewPr varScale="1">
        <p:scale>
          <a:sx n="87" d="100"/>
          <a:sy n="87" d="100"/>
        </p:scale>
        <p:origin x="715" y="29"/>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0" d="100"/>
          <a:sy n="80" d="100"/>
        </p:scale>
        <p:origin x="277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mdafs1\homevol\MDobbratz\Metrics\metric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0"/>
          <c:tx>
            <c:strRef>
              <c:f>'sp historic'!$B$1</c:f>
              <c:strCache>
                <c:ptCount val="1"/>
                <c:pt idx="0">
                  <c:v>products</c:v>
                </c:pt>
              </c:strCache>
            </c:strRef>
          </c:tx>
          <c:spPr>
            <a:ln w="28575" cap="rnd" cmpd="sng" algn="ctr">
              <a:solidFill>
                <a:schemeClr val="accent3"/>
              </a:solidFill>
              <a:prstDash val="solid"/>
              <a:round/>
            </a:ln>
            <a:effectLst/>
          </c:spPr>
          <c:marker>
            <c:symbol val="none"/>
          </c:marker>
          <c:cat>
            <c:numRef>
              <c:f>'sp historic'!$A$2:$A$15</c:f>
              <c:numCache>
                <c:formatCode>General</c:formatCod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numCache>
            </c:numRef>
          </c:cat>
          <c:val>
            <c:numRef>
              <c:f>'sp historic'!$B$2:$B$15</c:f>
              <c:numCache>
                <c:formatCode>General</c:formatCode>
                <c:ptCount val="14"/>
                <c:pt idx="0">
                  <c:v>145</c:v>
                </c:pt>
                <c:pt idx="1">
                  <c:v>128</c:v>
                </c:pt>
                <c:pt idx="2">
                  <c:v>148</c:v>
                </c:pt>
                <c:pt idx="3">
                  <c:v>185</c:v>
                </c:pt>
                <c:pt idx="4">
                  <c:v>215</c:v>
                </c:pt>
                <c:pt idx="5">
                  <c:v>291</c:v>
                </c:pt>
                <c:pt idx="6">
                  <c:v>341</c:v>
                </c:pt>
                <c:pt idx="7">
                  <c:v>486</c:v>
                </c:pt>
                <c:pt idx="8">
                  <c:v>557</c:v>
                </c:pt>
                <c:pt idx="9">
                  <c:v>668</c:v>
                </c:pt>
                <c:pt idx="10">
                  <c:v>753</c:v>
                </c:pt>
                <c:pt idx="11">
                  <c:v>815</c:v>
                </c:pt>
                <c:pt idx="12">
                  <c:v>765</c:v>
                </c:pt>
                <c:pt idx="13">
                  <c:v>915</c:v>
                </c:pt>
              </c:numCache>
            </c:numRef>
          </c:val>
          <c:smooth val="0"/>
          <c:extLst>
            <c:ext xmlns:c16="http://schemas.microsoft.com/office/drawing/2014/chart" uri="{C3380CC4-5D6E-409C-BE32-E72D297353CC}">
              <c16:uniqueId val="{00000000-6037-4D87-B73C-2668150F802B}"/>
            </c:ext>
          </c:extLst>
        </c:ser>
        <c:ser>
          <c:idx val="3"/>
          <c:order val="1"/>
          <c:tx>
            <c:strRef>
              <c:f>'sp historic'!$C$1</c:f>
              <c:strCache>
                <c:ptCount val="1"/>
                <c:pt idx="0">
                  <c:v>guarantors</c:v>
                </c:pt>
              </c:strCache>
            </c:strRef>
          </c:tx>
          <c:spPr>
            <a:ln w="28575" cap="rnd" cmpd="sng" algn="ctr">
              <a:solidFill>
                <a:schemeClr val="accent4"/>
              </a:solidFill>
              <a:prstDash val="solid"/>
              <a:round/>
            </a:ln>
            <a:effectLst/>
          </c:spPr>
          <c:marker>
            <c:symbol val="none"/>
          </c:marker>
          <c:cat>
            <c:numRef>
              <c:f>'sp historic'!$A$2:$A$15</c:f>
              <c:numCache>
                <c:formatCode>General</c:formatCod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numCache>
            </c:numRef>
          </c:cat>
          <c:val>
            <c:numRef>
              <c:f>'sp historic'!$C$2:$C$15</c:f>
              <c:numCache>
                <c:formatCode>General</c:formatCode>
                <c:ptCount val="14"/>
                <c:pt idx="0">
                  <c:v>48</c:v>
                </c:pt>
                <c:pt idx="1">
                  <c:v>47</c:v>
                </c:pt>
                <c:pt idx="2">
                  <c:v>53</c:v>
                </c:pt>
                <c:pt idx="3">
                  <c:v>64</c:v>
                </c:pt>
                <c:pt idx="4">
                  <c:v>76</c:v>
                </c:pt>
                <c:pt idx="5">
                  <c:v>93</c:v>
                </c:pt>
                <c:pt idx="6">
                  <c:v>93</c:v>
                </c:pt>
                <c:pt idx="7">
                  <c:v>114</c:v>
                </c:pt>
                <c:pt idx="8">
                  <c:v>134</c:v>
                </c:pt>
                <c:pt idx="9">
                  <c:v>169</c:v>
                </c:pt>
                <c:pt idx="10">
                  <c:v>173</c:v>
                </c:pt>
                <c:pt idx="11">
                  <c:v>179</c:v>
                </c:pt>
                <c:pt idx="12">
                  <c:v>189</c:v>
                </c:pt>
                <c:pt idx="13">
                  <c:v>196</c:v>
                </c:pt>
              </c:numCache>
            </c:numRef>
          </c:val>
          <c:smooth val="0"/>
          <c:extLst>
            <c:ext xmlns:c16="http://schemas.microsoft.com/office/drawing/2014/chart" uri="{C3380CC4-5D6E-409C-BE32-E72D297353CC}">
              <c16:uniqueId val="{00000001-6037-4D87-B73C-2668150F802B}"/>
            </c:ext>
          </c:extLst>
        </c:ser>
        <c:ser>
          <c:idx val="0"/>
          <c:order val="2"/>
          <c:tx>
            <c:strRef>
              <c:f>'sp historic'!$B$1</c:f>
              <c:strCache>
                <c:ptCount val="1"/>
                <c:pt idx="0">
                  <c:v>products</c:v>
                </c:pt>
              </c:strCache>
            </c:strRef>
          </c:tx>
          <c:spPr>
            <a:ln w="28575" cap="rnd" cmpd="sng" algn="ctr">
              <a:solidFill>
                <a:schemeClr val="accent1"/>
              </a:solidFill>
              <a:prstDash val="solid"/>
              <a:round/>
            </a:ln>
            <a:effectLst/>
          </c:spPr>
          <c:marker>
            <c:symbol val="none"/>
          </c:marker>
          <c:cat>
            <c:numRef>
              <c:f>'sp historic'!$A$2:$A$15</c:f>
              <c:numCache>
                <c:formatCode>General</c:formatCod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numCache>
            </c:numRef>
          </c:cat>
          <c:val>
            <c:numRef>
              <c:f>'sp historic'!$B$2:$B$15</c:f>
              <c:numCache>
                <c:formatCode>General</c:formatCode>
                <c:ptCount val="14"/>
                <c:pt idx="0">
                  <c:v>145</c:v>
                </c:pt>
                <c:pt idx="1">
                  <c:v>128</c:v>
                </c:pt>
                <c:pt idx="2">
                  <c:v>148</c:v>
                </c:pt>
                <c:pt idx="3">
                  <c:v>185</c:v>
                </c:pt>
                <c:pt idx="4">
                  <c:v>215</c:v>
                </c:pt>
                <c:pt idx="5">
                  <c:v>291</c:v>
                </c:pt>
                <c:pt idx="6">
                  <c:v>341</c:v>
                </c:pt>
                <c:pt idx="7">
                  <c:v>486</c:v>
                </c:pt>
                <c:pt idx="8">
                  <c:v>557</c:v>
                </c:pt>
                <c:pt idx="9">
                  <c:v>668</c:v>
                </c:pt>
                <c:pt idx="10">
                  <c:v>753</c:v>
                </c:pt>
                <c:pt idx="11">
                  <c:v>815</c:v>
                </c:pt>
                <c:pt idx="12">
                  <c:v>765</c:v>
                </c:pt>
                <c:pt idx="13">
                  <c:v>915</c:v>
                </c:pt>
              </c:numCache>
            </c:numRef>
          </c:val>
          <c:smooth val="0"/>
          <c:extLst>
            <c:ext xmlns:c16="http://schemas.microsoft.com/office/drawing/2014/chart" uri="{C3380CC4-5D6E-409C-BE32-E72D297353CC}">
              <c16:uniqueId val="{00000002-6037-4D87-B73C-2668150F802B}"/>
            </c:ext>
          </c:extLst>
        </c:ser>
        <c:ser>
          <c:idx val="1"/>
          <c:order val="3"/>
          <c:tx>
            <c:strRef>
              <c:f>'sp historic'!$C$1</c:f>
              <c:strCache>
                <c:ptCount val="1"/>
                <c:pt idx="0">
                  <c:v>guarantors</c:v>
                </c:pt>
              </c:strCache>
            </c:strRef>
          </c:tx>
          <c:spPr>
            <a:ln w="28575" cap="rnd" cmpd="sng" algn="ctr">
              <a:solidFill>
                <a:schemeClr val="accent2"/>
              </a:solidFill>
              <a:prstDash val="solid"/>
              <a:round/>
            </a:ln>
            <a:effectLst/>
          </c:spPr>
          <c:marker>
            <c:symbol val="none"/>
          </c:marker>
          <c:cat>
            <c:numRef>
              <c:f>'sp historic'!$A$2:$A$15</c:f>
              <c:numCache>
                <c:formatCode>General</c:formatCode>
                <c:ptCount val="14"/>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numCache>
            </c:numRef>
          </c:cat>
          <c:val>
            <c:numRef>
              <c:f>'sp historic'!$C$2:$C$15</c:f>
              <c:numCache>
                <c:formatCode>General</c:formatCode>
                <c:ptCount val="14"/>
                <c:pt idx="0">
                  <c:v>48</c:v>
                </c:pt>
                <c:pt idx="1">
                  <c:v>47</c:v>
                </c:pt>
                <c:pt idx="2">
                  <c:v>53</c:v>
                </c:pt>
                <c:pt idx="3">
                  <c:v>64</c:v>
                </c:pt>
                <c:pt idx="4">
                  <c:v>76</c:v>
                </c:pt>
                <c:pt idx="5">
                  <c:v>93</c:v>
                </c:pt>
                <c:pt idx="6">
                  <c:v>93</c:v>
                </c:pt>
                <c:pt idx="7">
                  <c:v>114</c:v>
                </c:pt>
                <c:pt idx="8">
                  <c:v>134</c:v>
                </c:pt>
                <c:pt idx="9">
                  <c:v>169</c:v>
                </c:pt>
                <c:pt idx="10">
                  <c:v>173</c:v>
                </c:pt>
                <c:pt idx="11">
                  <c:v>179</c:v>
                </c:pt>
                <c:pt idx="12">
                  <c:v>189</c:v>
                </c:pt>
                <c:pt idx="13">
                  <c:v>196</c:v>
                </c:pt>
              </c:numCache>
            </c:numRef>
          </c:val>
          <c:smooth val="0"/>
          <c:extLst>
            <c:ext xmlns:c16="http://schemas.microsoft.com/office/drawing/2014/chart" uri="{C3380CC4-5D6E-409C-BE32-E72D297353CC}">
              <c16:uniqueId val="{00000003-6037-4D87-B73C-2668150F802B}"/>
            </c:ext>
          </c:extLst>
        </c:ser>
        <c:dLbls>
          <c:showLegendKey val="0"/>
          <c:showVal val="0"/>
          <c:showCatName val="0"/>
          <c:showSerName val="0"/>
          <c:showPercent val="0"/>
          <c:showBubbleSize val="0"/>
        </c:dLbls>
        <c:smooth val="0"/>
        <c:axId val="662871968"/>
        <c:axId val="662868360"/>
      </c:lineChart>
      <c:catAx>
        <c:axId val="66287196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prstDash val="solid"/>
            <a:round/>
          </a:ln>
          <a:effectLst/>
        </c:spPr>
        <c:txPr>
          <a:bodyPr rot="1620000" spcFirstLastPara="1" vertOverflow="ellipsis" wrap="square" anchor="ctr" anchorCtr="1"/>
          <a:lstStyle/>
          <a:p>
            <a:pPr>
              <a:defRPr sz="1400" b="0" i="0" u="none" strike="noStrike" kern="1200" baseline="0">
                <a:solidFill>
                  <a:schemeClr val="tx1"/>
                </a:solidFill>
                <a:latin typeface="+mn-lt"/>
                <a:ea typeface="+mn-ea"/>
                <a:cs typeface="+mn-cs"/>
              </a:defRPr>
            </a:pPr>
            <a:endParaRPr lang="en-US"/>
          </a:p>
        </c:txPr>
        <c:crossAx val="662868360"/>
        <c:crosses val="autoZero"/>
        <c:auto val="1"/>
        <c:lblAlgn val="ctr"/>
        <c:lblOffset val="100"/>
        <c:noMultiLvlLbl val="0"/>
      </c:catAx>
      <c:valAx>
        <c:axId val="662868360"/>
        <c:scaling>
          <c:orientation val="minMax"/>
        </c:scaling>
        <c:delete val="0"/>
        <c:axPos val="l"/>
        <c:majorGridlines>
          <c:spPr>
            <a:ln w="9525" cap="flat" cmpd="sng" algn="ctr">
              <a:solidFill>
                <a:schemeClr val="tx1">
                  <a:lumMod val="15000"/>
                  <a:lumOff val="85000"/>
                </a:schemeClr>
              </a:solidFill>
              <a:prstDash val="solid"/>
              <a:round/>
            </a:ln>
            <a:effectLst/>
          </c:spPr>
        </c:majorGridlines>
        <c:title>
          <c:tx>
            <c:rich>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sz="1600" b="0" dirty="0"/>
                  <a:t>Number of Products or</a:t>
                </a:r>
                <a:r>
                  <a:rPr lang="en-US" sz="1600" b="0" baseline="0" dirty="0"/>
                  <a:t> Companies</a:t>
                </a:r>
                <a:endParaRPr lang="en-US" sz="1600" b="0" dirty="0"/>
              </a:p>
            </c:rich>
          </c:tx>
          <c:layout>
            <c:manualLayout>
              <c:xMode val="edge"/>
              <c:yMode val="edge"/>
              <c:x val="0"/>
              <c:y val="0.12242137052857027"/>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62871968"/>
        <c:crosses val="autoZero"/>
        <c:crossBetween val="midCat"/>
      </c:valAx>
      <c:spPr>
        <a:noFill/>
        <a:ln>
          <a:noFill/>
        </a:ln>
        <a:effectLst/>
      </c:spPr>
    </c:plotArea>
    <c:legend>
      <c:legendPos val="r"/>
      <c:legendEntry>
        <c:idx val="0"/>
        <c:delete val="1"/>
      </c:legendEntry>
      <c:legendEntry>
        <c:idx val="1"/>
        <c:delete val="1"/>
      </c:legendEntry>
      <c:layout>
        <c:manualLayout>
          <c:xMode val="edge"/>
          <c:yMode val="edge"/>
          <c:x val="0.86481504625399641"/>
          <c:y val="0.20234701165874525"/>
          <c:w val="0.12759669920885974"/>
          <c:h val="0.1379422404649436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extLst/>
  </c:chart>
  <c:spPr>
    <a:noFill/>
    <a:ln w="9525" cap="flat" cmpd="sng" algn="ctr">
      <a:noFill/>
      <a:prstDash val="solid"/>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latin typeface="Calibri" panose="020F0502020204030204" pitchFamily="34" charset="0"/>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2A04DE5-F1A9-4D45-BF54-BEFDBA739CA2}" type="datetimeFigureOut">
              <a:rPr lang="en-US" smtClean="0">
                <a:latin typeface="Calibri" panose="020F0502020204030204" pitchFamily="34" charset="0"/>
              </a:rPr>
              <a:t>11/23/2021</a:t>
            </a:fld>
            <a:endParaRPr lang="en-US" dirty="0">
              <a:latin typeface="Calibri" panose="020F0502020204030204" pitchFamily="34" charset="0"/>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latin typeface="Calibri" panose="020F0502020204030204" pitchFamily="34" charset="0"/>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3886E1E-70B3-41D2-AD41-BEE4979EC759}"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Calibri" panose="020F0502020204030204" pitchFamily="34" charset="0"/>
              </a:defRPr>
            </a:lvl1pPr>
          </a:lstStyle>
          <a:p>
            <a:fld id="{A50CD39D-89B0-4C68-805A-35C75A7C20C8}" type="datetimeFigureOut">
              <a:rPr lang="en-US" smtClean="0"/>
              <a:pPr/>
              <a:t>11/23/2021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Calibri" panose="020F050202020403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a:t>
            </a:fld>
            <a:endParaRPr lang="en-US" dirty="0"/>
          </a:p>
        </p:txBody>
      </p:sp>
    </p:spTree>
    <p:extLst>
      <p:ext uri="{BB962C8B-B14F-4D97-AF65-F5344CB8AC3E}">
        <p14:creationId xmlns:p14="http://schemas.microsoft.com/office/powerpoint/2010/main" val="2265621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11</a:t>
            </a:fld>
            <a:endParaRPr lang="en-US" dirty="0"/>
          </a:p>
        </p:txBody>
      </p:sp>
    </p:spTree>
    <p:extLst>
      <p:ext uri="{BB962C8B-B14F-4D97-AF65-F5344CB8AC3E}">
        <p14:creationId xmlns:p14="http://schemas.microsoft.com/office/powerpoint/2010/main" val="995375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12</a:t>
            </a:fld>
            <a:endParaRPr lang="en-US" dirty="0"/>
          </a:p>
        </p:txBody>
      </p:sp>
    </p:spTree>
    <p:extLst>
      <p:ext uri="{BB962C8B-B14F-4D97-AF65-F5344CB8AC3E}">
        <p14:creationId xmlns:p14="http://schemas.microsoft.com/office/powerpoint/2010/main" val="965460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13</a:t>
            </a:fld>
            <a:endParaRPr lang="en-US" dirty="0"/>
          </a:p>
        </p:txBody>
      </p:sp>
    </p:spTree>
    <p:extLst>
      <p:ext uri="{BB962C8B-B14F-4D97-AF65-F5344CB8AC3E}">
        <p14:creationId xmlns:p14="http://schemas.microsoft.com/office/powerpoint/2010/main" val="1351330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14</a:t>
            </a:fld>
            <a:endParaRPr lang="en-US" dirty="0"/>
          </a:p>
        </p:txBody>
      </p:sp>
    </p:spTree>
    <p:extLst>
      <p:ext uri="{BB962C8B-B14F-4D97-AF65-F5344CB8AC3E}">
        <p14:creationId xmlns:p14="http://schemas.microsoft.com/office/powerpoint/2010/main" val="1176446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15</a:t>
            </a:fld>
            <a:endParaRPr lang="en-US" dirty="0"/>
          </a:p>
        </p:txBody>
      </p:sp>
    </p:spTree>
    <p:extLst>
      <p:ext uri="{BB962C8B-B14F-4D97-AF65-F5344CB8AC3E}">
        <p14:creationId xmlns:p14="http://schemas.microsoft.com/office/powerpoint/2010/main" val="2226766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16</a:t>
            </a:fld>
            <a:endParaRPr lang="en-US" dirty="0"/>
          </a:p>
        </p:txBody>
      </p:sp>
    </p:spTree>
    <p:extLst>
      <p:ext uri="{BB962C8B-B14F-4D97-AF65-F5344CB8AC3E}">
        <p14:creationId xmlns:p14="http://schemas.microsoft.com/office/powerpoint/2010/main" val="1841834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3</a:t>
            </a:fld>
            <a:endParaRPr lang="en-US" dirty="0"/>
          </a:p>
        </p:txBody>
      </p:sp>
    </p:spTree>
    <p:extLst>
      <p:ext uri="{BB962C8B-B14F-4D97-AF65-F5344CB8AC3E}">
        <p14:creationId xmlns:p14="http://schemas.microsoft.com/office/powerpoint/2010/main" val="3009656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4</a:t>
            </a:fld>
            <a:endParaRPr lang="en-US" dirty="0"/>
          </a:p>
        </p:txBody>
      </p:sp>
    </p:spTree>
    <p:extLst>
      <p:ext uri="{BB962C8B-B14F-4D97-AF65-F5344CB8AC3E}">
        <p14:creationId xmlns:p14="http://schemas.microsoft.com/office/powerpoint/2010/main" val="2753848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5</a:t>
            </a:fld>
            <a:endParaRPr lang="en-US" dirty="0"/>
          </a:p>
        </p:txBody>
      </p:sp>
    </p:spTree>
    <p:extLst>
      <p:ext uri="{BB962C8B-B14F-4D97-AF65-F5344CB8AC3E}">
        <p14:creationId xmlns:p14="http://schemas.microsoft.com/office/powerpoint/2010/main" val="2264816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6</a:t>
            </a:fld>
            <a:endParaRPr lang="en-US" dirty="0"/>
          </a:p>
        </p:txBody>
      </p:sp>
    </p:spTree>
    <p:extLst>
      <p:ext uri="{BB962C8B-B14F-4D97-AF65-F5344CB8AC3E}">
        <p14:creationId xmlns:p14="http://schemas.microsoft.com/office/powerpoint/2010/main" val="3946545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7</a:t>
            </a:fld>
            <a:endParaRPr lang="en-US" dirty="0"/>
          </a:p>
        </p:txBody>
      </p:sp>
    </p:spTree>
    <p:extLst>
      <p:ext uri="{BB962C8B-B14F-4D97-AF65-F5344CB8AC3E}">
        <p14:creationId xmlns:p14="http://schemas.microsoft.com/office/powerpoint/2010/main" val="1306345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8</a:t>
            </a:fld>
            <a:endParaRPr lang="en-US" dirty="0"/>
          </a:p>
        </p:txBody>
      </p:sp>
    </p:spTree>
    <p:extLst>
      <p:ext uri="{BB962C8B-B14F-4D97-AF65-F5344CB8AC3E}">
        <p14:creationId xmlns:p14="http://schemas.microsoft.com/office/powerpoint/2010/main" val="4064379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9</a:t>
            </a:fld>
            <a:endParaRPr lang="en-US" dirty="0"/>
          </a:p>
        </p:txBody>
      </p:sp>
    </p:spTree>
    <p:extLst>
      <p:ext uri="{BB962C8B-B14F-4D97-AF65-F5344CB8AC3E}">
        <p14:creationId xmlns:p14="http://schemas.microsoft.com/office/powerpoint/2010/main" val="4110949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10</a:t>
            </a:fld>
            <a:endParaRPr lang="en-US" dirty="0"/>
          </a:p>
        </p:txBody>
      </p:sp>
    </p:spTree>
    <p:extLst>
      <p:ext uri="{BB962C8B-B14F-4D97-AF65-F5344CB8AC3E}">
        <p14:creationId xmlns:p14="http://schemas.microsoft.com/office/powerpoint/2010/main" val="42529837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p:bg bwMode="gray">
      <p:bgPr>
        <a:solidFill>
          <a:schemeClr val="bg1"/>
        </a:solidFill>
        <a:effectLst/>
      </p:bgPr>
    </p:bg>
    <p:spTree>
      <p:nvGrpSpPr>
        <p:cNvPr id="1" name=""/>
        <p:cNvGrpSpPr/>
        <p:nvPr/>
      </p:nvGrpSpPr>
      <p:grpSpPr>
        <a:xfrm>
          <a:off x="0" y="0"/>
          <a:ext cx="0" cy="0"/>
          <a:chOff x="0" y="0"/>
          <a:chExt cx="0" cy="0"/>
        </a:xfrm>
      </p:grpSpPr>
      <p:sp>
        <p:nvSpPr>
          <p:cNvPr id="10" name="Rectangle 1"/>
          <p:cNvSpPr txBox="1">
            <a:spLocks/>
          </p:cNvSpPr>
          <p:nvPr userDrawn="1"/>
        </p:nvSpPr>
        <p:spPr bwMode="black">
          <a:xfrm>
            <a:off x="0" y="4092602"/>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12" name="Title 2"/>
          <p:cNvSpPr>
            <a:spLocks noGrp="1"/>
          </p:cNvSpPr>
          <p:nvPr>
            <p:ph type="ctrTitle" hasCustomPrompt="1"/>
          </p:nvPr>
        </p:nvSpPr>
        <p:spPr bwMode="white">
          <a:xfrm>
            <a:off x="266700" y="4092602"/>
            <a:ext cx="11658600" cy="1295182"/>
          </a:xfrm>
          <a:no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3"/>
          <p:cNvSpPr/>
          <p:nvPr userDrawn="1"/>
        </p:nvSpPr>
        <p:spPr bwMode="white">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Text Placeholder 4"/>
          <p:cNvSpPr>
            <a:spLocks noGrp="1"/>
          </p:cNvSpPr>
          <p:nvPr>
            <p:ph type="body" sz="quarter" idx="17" hasCustomPrompt="1"/>
          </p:nvPr>
        </p:nvSpPr>
        <p:spPr bwMode="black">
          <a:xfrm>
            <a:off x="838200" y="5644883"/>
            <a:ext cx="10515600" cy="711465"/>
          </a:xfrm>
        </p:spPr>
        <p:txBody>
          <a:bodyPr>
            <a:normAutofit/>
          </a:bodyPr>
          <a:lstStyle>
            <a:lvl1pPr marL="0" indent="0" algn="ctr">
              <a:buNone/>
              <a:defRPr sz="2400">
                <a:solidFill>
                  <a:schemeClr val="tx2"/>
                </a:solidFill>
              </a:defRPr>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D8AF4008-0030-43A8-9DF0-2FE60156A4E8}" type="datetime1">
              <a:rPr lang="en-US" smtClean="0"/>
              <a:t>11/23/2021</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1" name="Picture 10">
            <a:extLst>
              <a:ext uri="{FF2B5EF4-FFF2-40B4-BE49-F238E27FC236}">
                <a16:creationId xmlns:a16="http://schemas.microsoft.com/office/drawing/2014/main" id="{0BE78A05-376E-437F-A047-D02188F506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45925" y="1869228"/>
            <a:ext cx="5108858" cy="703514"/>
          </a:xfrm>
          <a:prstGeom prst="rect">
            <a:avLst/>
          </a:prstGeom>
        </p:spPr>
      </p:pic>
    </p:spTree>
    <p:extLst>
      <p:ext uri="{BB962C8B-B14F-4D97-AF65-F5344CB8AC3E}">
        <p14:creationId xmlns:p14="http://schemas.microsoft.com/office/powerpoint/2010/main" val="3368119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5" name="Content Placeholder 2"/>
          <p:cNvSpPr>
            <a:spLocks noGrp="1"/>
          </p:cNvSpPr>
          <p:nvPr>
            <p:ph sz="quarter" idx="10"/>
          </p:nvPr>
        </p:nvSpPr>
        <p:spPr bwMode="gray">
          <a:xfrm>
            <a:off x="838200" y="1366345"/>
            <a:ext cx="10515600" cy="4788393"/>
          </a:xfrm>
          <a:noFill/>
        </p:spPr>
        <p:txBody>
          <a:bodyPr lIns="91440" tIns="45720" rIns="91440" bIns="4572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11"/>
          </p:nvPr>
        </p:nvSpPr>
        <p:spPr bwMode="black">
          <a:xfrm>
            <a:off x="838200" y="6356350"/>
            <a:ext cx="1358590" cy="365125"/>
          </a:xfrm>
        </p:spPr>
        <p:txBody>
          <a:bodyPr/>
          <a:lstStyle/>
          <a:p>
            <a:fld id="{BC2AB348-4A85-4ED3-A1A5-B5D255D53A3C}" type="datetime1">
              <a:rPr lang="en-US" smtClean="0"/>
              <a:t>11/23/2021</a:t>
            </a:fld>
            <a:endParaRPr lang="en-US" dirty="0"/>
          </a:p>
        </p:txBody>
      </p:sp>
      <p:sp>
        <p:nvSpPr>
          <p:cNvPr id="7" name="Footer Placeholder 4"/>
          <p:cNvSpPr>
            <a:spLocks noGrp="1"/>
          </p:cNvSpPr>
          <p:nvPr>
            <p:ph type="ftr" sz="quarter" idx="3"/>
          </p:nvPr>
        </p:nvSpPr>
        <p:spPr bwMode="black">
          <a:xfrm>
            <a:off x="3302176" y="6356350"/>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9" name="Slide Number Placeholder 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5" name="Content Placeholder 2"/>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BF77E5B1-2E03-4E6A-917C-F9E551033DF5}" type="datetime1">
              <a:rPr lang="en-US" smtClean="0"/>
              <a:t>11/23/2021</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Information Technology for Minnesota Government | mn.gov/mnit</a:t>
            </a:r>
            <a:endParaRPr lang="en-US" dirty="0"/>
          </a:p>
        </p:txBody>
      </p:sp>
      <p:sp>
        <p:nvSpPr>
          <p:cNvPr id="9" name="Slide Number Placeholder 5"/>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Blue)">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5" name="Content Placeholder 2"/>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9658E7D6-863D-43BB-9211-E2EF6667BF15}" type="datetime1">
              <a:rPr lang="en-US" smtClean="0"/>
              <a:t>11/23/2021</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Information Technology for Minnesota Government | mn.gov/mnit</a:t>
            </a:r>
            <a:endParaRPr lang="en-US" dirty="0"/>
          </a:p>
        </p:txBody>
      </p:sp>
      <p:sp>
        <p:nvSpPr>
          <p:cNvPr id="9" name="Slide Number Placeholder 5"/>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5" name="Content Placeholder 2"/>
          <p:cNvSpPr>
            <a:spLocks noGrp="1"/>
          </p:cNvSpPr>
          <p:nvPr>
            <p:ph sz="quarter" idx="10"/>
          </p:nvPr>
        </p:nvSpPr>
        <p:spPr bwMode="gray">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63EB1106-D90A-427E-B843-1DD742A19C2B}" type="datetime1">
              <a:rPr lang="en-US" smtClean="0"/>
              <a:t>11/23/2021</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10"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Solid White, Image)">
    <p:bg bwMode="black">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13" name="Content Placeholder 2"/>
          <p:cNvSpPr>
            <a:spLocks noGrp="1"/>
          </p:cNvSpPr>
          <p:nvPr>
            <p:ph sz="quarter" idx="10"/>
          </p:nvPr>
        </p:nvSpPr>
        <p:spPr bwMode="white">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3"/>
          <p:cNvSpPr>
            <a:spLocks noGrp="1"/>
          </p:cNvSpPr>
          <p:nvPr>
            <p:ph type="pic" sz="quarter" idx="13"/>
          </p:nvPr>
        </p:nvSpPr>
        <p:spPr bwMode="ltGray">
          <a:xfrm>
            <a:off x="7653566" y="1364826"/>
            <a:ext cx="4538434" cy="4538434"/>
          </a:xfrm>
        </p:spPr>
        <p:txBody>
          <a:bodyPr/>
          <a:lstStyle>
            <a:lvl1pPr>
              <a:buClr>
                <a:schemeClr val="tx1"/>
              </a:buClr>
              <a:defRPr>
                <a:solidFill>
                  <a:schemeClr val="tx2"/>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tx2"/>
                </a:solidFill>
              </a:defRPr>
            </a:lvl1pPr>
          </a:lstStyle>
          <a:p>
            <a:fld id="{CD257556-B970-469E-BDB6-887F16EBC78F}" type="datetime1">
              <a:rPr lang="en-US" smtClean="0"/>
              <a:t>11/23/2021</a:t>
            </a:fld>
            <a:endParaRPr lang="en-US" dirty="0"/>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53926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Dark, Image)">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1" name="Content Placeholder 2"/>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3"/>
          <p:cNvSpPr>
            <a:spLocks noGrp="1"/>
          </p:cNvSpPr>
          <p:nvPr>
            <p:ph type="pic" sz="quarter" idx="13"/>
          </p:nvPr>
        </p:nvSpPr>
        <p:spPr bwMode="ltGray">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D1621E04-F40D-495D-8D75-CEFAAC7FF27F}" type="datetime1">
              <a:rPr lang="en-US" smtClean="0"/>
              <a:t>11/23/2021</a:t>
            </a:fld>
            <a:endParaRPr lang="en-US" dirty="0"/>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Information Technology for Minnesota Government | mn.gov/mnit</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Solid Blue, Image)">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0" name="Content Placeholder 2"/>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3"/>
          <p:cNvSpPr>
            <a:spLocks noGrp="1"/>
          </p:cNvSpPr>
          <p:nvPr>
            <p:ph type="pic" sz="quarter" idx="13"/>
          </p:nvPr>
        </p:nvSpPr>
        <p:spPr bwMode="ltGray">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05F2AEB8-7574-4FF0-9B8D-F54BF7ABCDD3}" type="datetime1">
              <a:rPr lang="en-US" smtClean="0"/>
              <a:t>11/23/2021</a:t>
            </a:fld>
            <a:endParaRPr lang="en-US" dirty="0"/>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Information Technology for Minnesota Government | mn.gov/mnit</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Image)">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7" name="Content Placeholder 2"/>
          <p:cNvSpPr>
            <a:spLocks noGrp="1"/>
          </p:cNvSpPr>
          <p:nvPr>
            <p:ph sz="quarter" idx="10"/>
          </p:nvPr>
        </p:nvSpPr>
        <p:spPr bwMode="gray">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3"/>
          <p:cNvSpPr>
            <a:spLocks noGrp="1"/>
          </p:cNvSpPr>
          <p:nvPr>
            <p:ph type="pic" sz="quarter" idx="13"/>
          </p:nvPr>
        </p:nvSpPr>
        <p:spPr bwMode="gray">
          <a:xfrm>
            <a:off x="7653566" y="1364826"/>
            <a:ext cx="4538434" cy="4538434"/>
          </a:xfrm>
        </p:spPr>
        <p:txBody>
          <a:bodyPr/>
          <a:lstStyle>
            <a:lvl1pPr>
              <a:buClr>
                <a:schemeClr val="tx1"/>
              </a:buClr>
              <a:defRPr>
                <a:solidFill>
                  <a:schemeClr val="tx2"/>
                </a:solidFill>
              </a:defRPr>
            </a:lvl1pPr>
          </a:lstStyle>
          <a:p>
            <a:r>
              <a:rPr lang="en-US"/>
              <a:t>Click icon to add picture</a:t>
            </a:r>
            <a:endParaRPr lang="en-US" dirty="0"/>
          </a:p>
        </p:txBody>
      </p:sp>
      <p:sp>
        <p:nvSpPr>
          <p:cNvPr id="9" name="Date Placeholder 4"/>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E76CCE56-446D-445C-8416-2CDD6B6438A9}" type="datetime1">
              <a:rPr lang="en-US" smtClean="0"/>
              <a:t>11/23/2021</a:t>
            </a:fld>
            <a:endParaRPr lang="en-US" dirty="0"/>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10" name="Slide Number Placeholder 6"/>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Page (4-Up Vertical)">
    <p:bg bwMode="gray">
      <p:bgPr>
        <a:solidFill>
          <a:srgbClr val="E8E8E8"/>
        </a:solidFill>
        <a:effectLst/>
      </p:bgPr>
    </p:bg>
    <p:spTree>
      <p:nvGrpSpPr>
        <p:cNvPr id="1" name=""/>
        <p:cNvGrpSpPr/>
        <p:nvPr/>
      </p:nvGrpSpPr>
      <p:grpSpPr>
        <a:xfrm>
          <a:off x="0" y="0"/>
          <a:ext cx="0" cy="0"/>
          <a:chOff x="0" y="0"/>
          <a:chExt cx="0" cy="0"/>
        </a:xfrm>
      </p:grpSpPr>
      <p:sp>
        <p:nvSpPr>
          <p:cNvPr id="2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581719" y="432139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4" name="Picture Placeholder 3">
            <a:extLst>
              <a:ext uri="{FF2B5EF4-FFF2-40B4-BE49-F238E27FC236}">
                <a16:creationId xmlns:a16="http://schemas.microsoft.com/office/drawing/2014/main" id="{4378C81C-38CA-4D22-9B63-324111B4934E}"/>
              </a:ext>
            </a:extLst>
          </p:cNvPr>
          <p:cNvSpPr>
            <a:spLocks noGrp="1"/>
          </p:cNvSpPr>
          <p:nvPr>
            <p:ph type="pic" sz="quarter" idx="22" hasCustomPrompt="1"/>
          </p:nvPr>
        </p:nvSpPr>
        <p:spPr bwMode="gray">
          <a:xfrm>
            <a:off x="3645813" y="1981899"/>
            <a:ext cx="2093976" cy="20939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8" name="Picture Placeholder 3">
            <a:extLst>
              <a:ext uri="{FF2B5EF4-FFF2-40B4-BE49-F238E27FC236}">
                <a16:creationId xmlns:a16="http://schemas.microsoft.com/office/drawing/2014/main" id="{E4B3DD3E-4071-4513-9DAD-DBBE02E05F58}"/>
              </a:ext>
            </a:extLst>
          </p:cNvPr>
          <p:cNvSpPr>
            <a:spLocks noGrp="1"/>
          </p:cNvSpPr>
          <p:nvPr>
            <p:ph type="pic" sz="quarter" idx="23" hasCustomPrompt="1"/>
          </p:nvPr>
        </p:nvSpPr>
        <p:spPr bwMode="gray">
          <a:xfrm>
            <a:off x="6484428" y="1981899"/>
            <a:ext cx="2093976" cy="20939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6261407" y="4333272"/>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20" name="Picture Placeholder 3">
            <a:extLst>
              <a:ext uri="{FF2B5EF4-FFF2-40B4-BE49-F238E27FC236}">
                <a16:creationId xmlns:a16="http://schemas.microsoft.com/office/drawing/2014/main" id="{03E6E0CE-BDC5-4A27-A3F6-F46D21F7DFC1}"/>
              </a:ext>
            </a:extLst>
          </p:cNvPr>
          <p:cNvSpPr>
            <a:spLocks noGrp="1"/>
          </p:cNvSpPr>
          <p:nvPr>
            <p:ph type="pic" sz="quarter" idx="24" hasCustomPrompt="1"/>
          </p:nvPr>
        </p:nvSpPr>
        <p:spPr bwMode="gray">
          <a:xfrm>
            <a:off x="9323043" y="2002884"/>
            <a:ext cx="2093976" cy="20939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10"/>
          <p:cNvSpPr>
            <a:spLocks noGrp="1"/>
          </p:cNvSpPr>
          <p:nvPr>
            <p:ph type="body" sz="quarter" idx="21" hasCustomPrompt="1"/>
          </p:nvPr>
        </p:nvSpPr>
        <p:spPr bwMode="black">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11"/>
          <p:cNvSpPr>
            <a:spLocks noGrp="1"/>
          </p:cNvSpPr>
          <p:nvPr>
            <p:ph type="dt" sz="half" idx="10"/>
          </p:nvPr>
        </p:nvSpPr>
        <p:spPr bwMode="black"/>
        <p:txBody>
          <a:bodyPr/>
          <a:lstStyle/>
          <a:p>
            <a:fld id="{DE4A5850-87E8-4CDF-A7E7-331FC84228F9}" type="datetime1">
              <a:rPr lang="en-US" smtClean="0"/>
              <a:t>11/23/2021</a:t>
            </a:fld>
            <a:endParaRPr lang="en-US" dirty="0"/>
          </a:p>
        </p:txBody>
      </p:sp>
      <p:sp>
        <p:nvSpPr>
          <p:cNvPr id="19"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56683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3 Up Vertical)">
    <p:bg>
      <p:bgPr>
        <a:solidFill>
          <a:srgbClr val="E8E8E8"/>
        </a:solidFill>
        <a:effectLst/>
      </p:bgPr>
    </p:bg>
    <p:spTree>
      <p:nvGrpSpPr>
        <p:cNvPr id="1" name=""/>
        <p:cNvGrpSpPr/>
        <p:nvPr/>
      </p:nvGrpSpPr>
      <p:grpSpPr>
        <a:xfrm>
          <a:off x="0" y="0"/>
          <a:ext cx="0" cy="0"/>
          <a:chOff x="0" y="0"/>
          <a:chExt cx="0" cy="0"/>
        </a:xfrm>
      </p:grpSpPr>
      <p:sp>
        <p:nvSpPr>
          <p:cNvPr id="20"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4" name="Picture Placeholder 3">
            <a:extLst>
              <a:ext uri="{FF2B5EF4-FFF2-40B4-BE49-F238E27FC236}">
                <a16:creationId xmlns:a16="http://schemas.microsoft.com/office/drawing/2014/main" id="{255F61E2-2EE6-4C2E-9E57-37997A4DF66F}"/>
              </a:ext>
            </a:extLst>
          </p:cNvPr>
          <p:cNvSpPr>
            <a:spLocks noGrp="1"/>
          </p:cNvSpPr>
          <p:nvPr>
            <p:ph type="pic" sz="quarter" idx="20" hasCustomPrompt="1"/>
          </p:nvPr>
        </p:nvSpPr>
        <p:spPr bwMode="gray">
          <a:xfrm>
            <a:off x="1579175" y="1959680"/>
            <a:ext cx="2322576" cy="23225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5" name="Picture Placeholder 3">
            <a:extLst>
              <a:ext uri="{FF2B5EF4-FFF2-40B4-BE49-F238E27FC236}">
                <a16:creationId xmlns:a16="http://schemas.microsoft.com/office/drawing/2014/main" id="{49921214-0833-4B73-BEEC-FC86E7FF789F}"/>
              </a:ext>
            </a:extLst>
          </p:cNvPr>
          <p:cNvSpPr>
            <a:spLocks noGrp="1"/>
          </p:cNvSpPr>
          <p:nvPr>
            <p:ph type="pic" sz="quarter" idx="21" hasCustomPrompt="1"/>
          </p:nvPr>
        </p:nvSpPr>
        <p:spPr bwMode="gray">
          <a:xfrm>
            <a:off x="4822185" y="1959680"/>
            <a:ext cx="2322576" cy="23225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8" name="Picture Placeholder 3">
            <a:extLst>
              <a:ext uri="{FF2B5EF4-FFF2-40B4-BE49-F238E27FC236}">
                <a16:creationId xmlns:a16="http://schemas.microsoft.com/office/drawing/2014/main" id="{F5B35329-7A36-4EF4-A793-2D020420E2A2}"/>
              </a:ext>
            </a:extLst>
          </p:cNvPr>
          <p:cNvSpPr>
            <a:spLocks noGrp="1"/>
          </p:cNvSpPr>
          <p:nvPr>
            <p:ph type="pic" sz="quarter" idx="22" hasCustomPrompt="1"/>
          </p:nvPr>
        </p:nvSpPr>
        <p:spPr bwMode="gray">
          <a:xfrm>
            <a:off x="8065195" y="1959680"/>
            <a:ext cx="2322576" cy="2322576"/>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9"/>
          <p:cNvSpPr>
            <a:spLocks noGrp="1"/>
          </p:cNvSpPr>
          <p:nvPr>
            <p:ph type="dt" sz="half" idx="10"/>
          </p:nvPr>
        </p:nvSpPr>
        <p:spPr bwMode="black"/>
        <p:txBody>
          <a:bodyPr/>
          <a:lstStyle/>
          <a:p>
            <a:fld id="{B20C1349-7DF9-471C-B45E-B0B480CBA50B}" type="datetime1">
              <a:rPr lang="en-US" smtClean="0"/>
              <a:t>11/23/2021</a:t>
            </a:fld>
            <a:endParaRPr lang="en-US" dirty="0"/>
          </a:p>
        </p:txBody>
      </p:sp>
      <p:sp>
        <p:nvSpPr>
          <p:cNvPr id="19" name="Footer Placeholder 10"/>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5" name="Slide Number Placeholder 11"/>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38036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Reversed Logo)">
    <p:bg bwMode="gray">
      <p:bgPr>
        <a:solidFill>
          <a:schemeClr val="tx1"/>
        </a:solidFill>
        <a:effectLst/>
      </p:bgPr>
    </p:bg>
    <p:spTree>
      <p:nvGrpSpPr>
        <p:cNvPr id="1" name=""/>
        <p:cNvGrpSpPr/>
        <p:nvPr/>
      </p:nvGrpSpPr>
      <p:grpSpPr>
        <a:xfrm>
          <a:off x="0" y="0"/>
          <a:ext cx="0" cy="0"/>
          <a:chOff x="0" y="0"/>
          <a:chExt cx="0" cy="0"/>
        </a:xfrm>
      </p:grpSpPr>
      <p:sp>
        <p:nvSpPr>
          <p:cNvPr id="11" name="Rectangle 1"/>
          <p:cNvSpPr txBox="1">
            <a:spLocks/>
          </p:cNvSpPr>
          <p:nvPr userDrawn="1"/>
        </p:nvSpPr>
        <p:spPr bwMode="ltGray">
          <a:xfrm>
            <a:off x="0" y="4092604"/>
            <a:ext cx="12192000" cy="1295182"/>
          </a:xfrm>
          <a:prstGeom prst="rect">
            <a:avLst/>
          </a:prstGeom>
          <a:solidFill>
            <a:schemeClr val="accent2"/>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13" name="Title 2"/>
          <p:cNvSpPr>
            <a:spLocks noGrp="1"/>
          </p:cNvSpPr>
          <p:nvPr>
            <p:ph type="ctrTitle" hasCustomPrompt="1"/>
          </p:nvPr>
        </p:nvSpPr>
        <p:spPr bwMode="black">
          <a:xfrm>
            <a:off x="266700" y="4092602"/>
            <a:ext cx="11658600" cy="1295182"/>
          </a:xfrm>
          <a:noFill/>
        </p:spPr>
        <p:txBody>
          <a:bodyPr wrap="square" lIns="182880" tIns="91440" rIns="182880" bIns="91440" anchor="ctr">
            <a:normAutofit/>
          </a:bodyPr>
          <a:lstStyle>
            <a:lvl1pPr algn="ctr">
              <a:defRPr sz="3600">
                <a:solidFill>
                  <a:schemeClr val="tx2"/>
                </a:solidFill>
              </a:defRPr>
            </a:lvl1pPr>
          </a:lstStyle>
          <a:p>
            <a:r>
              <a:rPr lang="en-US" dirty="0"/>
              <a:t>Click to enter the slideshow title</a:t>
            </a:r>
          </a:p>
        </p:txBody>
      </p:sp>
      <p:sp>
        <p:nvSpPr>
          <p:cNvPr id="3" name="Rectangle 3"/>
          <p:cNvSpPr/>
          <p:nvPr userDrawn="1"/>
        </p:nvSpPr>
        <p:spPr bwMode="white">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8" name="Text Placeholder 4"/>
          <p:cNvSpPr>
            <a:spLocks noGrp="1"/>
          </p:cNvSpPr>
          <p:nvPr>
            <p:ph type="body" sz="quarter" idx="17" hasCustomPrompt="1"/>
          </p:nvPr>
        </p:nvSpPr>
        <p:spPr bwMode="black">
          <a:xfrm>
            <a:off x="838200" y="5644883"/>
            <a:ext cx="10515600" cy="711465"/>
          </a:xfrm>
        </p:spPr>
        <p:txBody>
          <a:bodyPr>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AF480159-87C8-41A5-A3C0-F67629051670}" type="datetime1">
              <a:rPr lang="en-US" smtClean="0"/>
              <a:t>11/23/2021</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4" name="Graphic 3">
            <a:extLst>
              <a:ext uri="{FF2B5EF4-FFF2-40B4-BE49-F238E27FC236}">
                <a16:creationId xmlns:a16="http://schemas.microsoft.com/office/drawing/2014/main" id="{0B45FDA2-0F00-4B21-B708-C9536967F74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93622" y="1320733"/>
            <a:ext cx="3214279" cy="1762214"/>
          </a:xfrm>
          <a:prstGeom prst="rect">
            <a:avLst/>
          </a:prstGeom>
        </p:spPr>
      </p:pic>
    </p:spTree>
    <p:extLst>
      <p:ext uri="{BB962C8B-B14F-4D97-AF65-F5344CB8AC3E}">
        <p14:creationId xmlns:p14="http://schemas.microsoft.com/office/powerpoint/2010/main" val="3697389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4-Up Horizontal)">
    <p:bg bwMode="gray">
      <p:bgPr>
        <a:solidFill>
          <a:srgbClr val="E8E8E8"/>
        </a:solidFill>
        <a:effectLst/>
      </p:bgPr>
    </p:bg>
    <p:spTree>
      <p:nvGrpSpPr>
        <p:cNvPr id="1" name=""/>
        <p:cNvGrpSpPr/>
        <p:nvPr/>
      </p:nvGrpSpPr>
      <p:grpSpPr>
        <a:xfrm>
          <a:off x="0" y="0"/>
          <a:ext cx="0" cy="0"/>
          <a:chOff x="0" y="0"/>
          <a:chExt cx="0" cy="0"/>
        </a:xfrm>
      </p:grpSpPr>
      <p:sp>
        <p:nvSpPr>
          <p:cNvPr id="21"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0"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23" name="Picture Placeholder 3"/>
          <p:cNvSpPr>
            <a:spLocks noGrp="1"/>
          </p:cNvSpPr>
          <p:nvPr>
            <p:ph type="pic" sz="quarter" idx="14" hasCustomPrompt="1"/>
          </p:nvPr>
        </p:nvSpPr>
        <p:spPr bwMode="gray">
          <a:xfrm>
            <a:off x="806331"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4"/>
          <p:cNvSpPr>
            <a:spLocks noGrp="1"/>
          </p:cNvSpPr>
          <p:nvPr>
            <p:ph type="body" sz="quarter" idx="15"/>
          </p:nvPr>
        </p:nvSpPr>
        <p:spPr bwMode="black">
          <a:xfrm>
            <a:off x="2876550" y="167477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9" name="Picture Placeholder 5"/>
          <p:cNvSpPr>
            <a:spLocks noGrp="1"/>
          </p:cNvSpPr>
          <p:nvPr>
            <p:ph type="pic" sz="quarter" idx="13" hasCustomPrompt="1"/>
          </p:nvPr>
        </p:nvSpPr>
        <p:spPr bwMode="gray">
          <a:xfrm>
            <a:off x="806332" y="3939360"/>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6"/>
          <p:cNvSpPr>
            <a:spLocks noGrp="1"/>
          </p:cNvSpPr>
          <p:nvPr>
            <p:ph type="body" sz="quarter" idx="16"/>
          </p:nvPr>
        </p:nvSpPr>
        <p:spPr bwMode="black">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7"/>
          <p:cNvSpPr>
            <a:spLocks noGrp="1"/>
          </p:cNvSpPr>
          <p:nvPr>
            <p:ph type="pic" sz="quarter" idx="17" hasCustomPrompt="1"/>
          </p:nvPr>
        </p:nvSpPr>
        <p:spPr bwMode="gray">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8"/>
          <p:cNvSpPr>
            <a:spLocks noGrp="1"/>
          </p:cNvSpPr>
          <p:nvPr>
            <p:ph type="body" sz="quarter" idx="18"/>
          </p:nvPr>
        </p:nvSpPr>
        <p:spPr bwMode="black">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7" name="Picture Placeholder 9"/>
          <p:cNvSpPr>
            <a:spLocks noGrp="1"/>
          </p:cNvSpPr>
          <p:nvPr>
            <p:ph type="pic" sz="quarter" idx="19" hasCustomPrompt="1"/>
          </p:nvPr>
        </p:nvSpPr>
        <p:spPr bwMode="gray">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10"/>
          <p:cNvSpPr>
            <a:spLocks noGrp="1"/>
          </p:cNvSpPr>
          <p:nvPr>
            <p:ph type="body" sz="quarter" idx="20"/>
          </p:nvPr>
        </p:nvSpPr>
        <p:spPr bwMode="black">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3" name="Date Placeholder 11"/>
          <p:cNvSpPr>
            <a:spLocks noGrp="1"/>
          </p:cNvSpPr>
          <p:nvPr>
            <p:ph type="dt" sz="half" idx="10"/>
          </p:nvPr>
        </p:nvSpPr>
        <p:spPr bwMode="black"/>
        <p:txBody>
          <a:bodyPr/>
          <a:lstStyle/>
          <a:p>
            <a:fld id="{6AA0392C-6073-43E9-80DC-E061ED0131C9}" type="datetime1">
              <a:rPr lang="en-US" smtClean="0"/>
              <a:t>11/23/2021</a:t>
            </a:fld>
            <a:endParaRPr lang="en-US" dirty="0"/>
          </a:p>
        </p:txBody>
      </p:sp>
      <p:sp>
        <p:nvSpPr>
          <p:cNvPr id="29"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632564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2-Up Horizontal)">
    <p:bg>
      <p:bgPr>
        <a:solidFill>
          <a:srgbClr val="E8E8E8"/>
        </a:solidFill>
        <a:effectLst/>
      </p:bgPr>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9" name="Picture Placeholder 3"/>
          <p:cNvSpPr>
            <a:spLocks noGrp="1"/>
          </p:cNvSpPr>
          <p:nvPr>
            <p:ph type="pic" sz="quarter" idx="13" hasCustomPrompt="1"/>
          </p:nvPr>
        </p:nvSpPr>
        <p:spPr bwMode="gray">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4"/>
          <p:cNvSpPr>
            <a:spLocks noGrp="1"/>
          </p:cNvSpPr>
          <p:nvPr>
            <p:ph type="body" sz="quarter" idx="16"/>
          </p:nvPr>
        </p:nvSpPr>
        <p:spPr bwMode="black">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5"/>
          <p:cNvSpPr>
            <a:spLocks noGrp="1"/>
          </p:cNvSpPr>
          <p:nvPr>
            <p:ph type="pic" sz="quarter" idx="17" hasCustomPrompt="1"/>
          </p:nvPr>
        </p:nvSpPr>
        <p:spPr bwMode="gray">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6"/>
          <p:cNvSpPr>
            <a:spLocks noGrp="1"/>
          </p:cNvSpPr>
          <p:nvPr>
            <p:ph type="body" sz="quarter" idx="18"/>
          </p:nvPr>
        </p:nvSpPr>
        <p:spPr bwMode="black">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3" name="Date Placeholder 7"/>
          <p:cNvSpPr>
            <a:spLocks noGrp="1"/>
          </p:cNvSpPr>
          <p:nvPr>
            <p:ph type="dt" sz="half" idx="10"/>
          </p:nvPr>
        </p:nvSpPr>
        <p:spPr bwMode="black"/>
        <p:txBody>
          <a:bodyPr/>
          <a:lstStyle/>
          <a:p>
            <a:fld id="{F55E3909-8ECD-471B-996C-B7C34D9A49AE}" type="datetime1">
              <a:rPr lang="en-US" smtClean="0"/>
              <a:t>11/23/2021</a:t>
            </a:fld>
            <a:endParaRPr lang="en-US" dirty="0"/>
          </a:p>
        </p:txBody>
      </p:sp>
      <p:sp>
        <p:nvSpPr>
          <p:cNvPr id="20" name="Footer Placeholder 8"/>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5" name="Slide Number Placeholder 9"/>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0"/>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34532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cons (4-Up Vertical)">
    <p:bg bwMode="gray">
      <p:bgRef idx="1001">
        <a:schemeClr val="bg1"/>
      </p:bgRef>
    </p:bg>
    <p:spTree>
      <p:nvGrpSpPr>
        <p:cNvPr id="1" name=""/>
        <p:cNvGrpSpPr/>
        <p:nvPr/>
      </p:nvGrpSpPr>
      <p:grpSpPr>
        <a:xfrm>
          <a:off x="0" y="0"/>
          <a:ext cx="0" cy="0"/>
          <a:chOff x="0" y="0"/>
          <a:chExt cx="0" cy="0"/>
        </a:xfrm>
      </p:grpSpPr>
      <p:sp>
        <p:nvSpPr>
          <p:cNvPr id="2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5"/>
          <p:cNvSpPr>
            <a:spLocks noGrp="1"/>
          </p:cNvSpPr>
          <p:nvPr>
            <p:ph type="pic" sz="quarter" idx="16" hasCustomPrompt="1"/>
          </p:nvPr>
        </p:nvSpPr>
        <p:spPr bwMode="gray">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7"/>
          <p:cNvSpPr>
            <a:spLocks noGrp="1"/>
          </p:cNvSpPr>
          <p:nvPr>
            <p:ph type="pic" sz="quarter" idx="18" hasCustomPrompt="1"/>
          </p:nvPr>
        </p:nvSpPr>
        <p:spPr bwMode="gray">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9"/>
          <p:cNvSpPr>
            <a:spLocks noGrp="1"/>
          </p:cNvSpPr>
          <p:nvPr>
            <p:ph type="pic" sz="quarter" idx="20" hasCustomPrompt="1"/>
          </p:nvPr>
        </p:nvSpPr>
        <p:spPr bwMode="gray">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10"/>
          <p:cNvSpPr>
            <a:spLocks noGrp="1"/>
          </p:cNvSpPr>
          <p:nvPr>
            <p:ph type="body" sz="quarter" idx="21" hasCustomPrompt="1"/>
          </p:nvPr>
        </p:nvSpPr>
        <p:spPr bwMode="black">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11"/>
          <p:cNvSpPr>
            <a:spLocks noGrp="1"/>
          </p:cNvSpPr>
          <p:nvPr>
            <p:ph type="dt" sz="half" idx="10"/>
          </p:nvPr>
        </p:nvSpPr>
        <p:spPr bwMode="black"/>
        <p:txBody>
          <a:bodyPr/>
          <a:lstStyle/>
          <a:p>
            <a:fld id="{18E29101-5CCC-482F-ABD7-729D6A6C4CB6}" type="datetime1">
              <a:rPr lang="en-US" smtClean="0"/>
              <a:t>11/23/2021</a:t>
            </a:fld>
            <a:endParaRPr lang="en-US" dirty="0"/>
          </a:p>
        </p:txBody>
      </p:sp>
      <p:sp>
        <p:nvSpPr>
          <p:cNvPr id="20"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9"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236465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cons (3-Up Vertical)">
    <p:bg bwMode="gray">
      <p:bgRef idx="1001">
        <a:schemeClr val="bg1"/>
      </p:bgRef>
    </p:bg>
    <p:spTree>
      <p:nvGrpSpPr>
        <p:cNvPr id="1" name=""/>
        <p:cNvGrpSpPr/>
        <p:nvPr/>
      </p:nvGrpSpPr>
      <p:grpSpPr>
        <a:xfrm>
          <a:off x="0" y="0"/>
          <a:ext cx="0" cy="0"/>
          <a:chOff x="0" y="0"/>
          <a:chExt cx="0" cy="0"/>
        </a:xfrm>
      </p:grpSpPr>
      <p:sp>
        <p:nvSpPr>
          <p:cNvPr id="18"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1697855"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1473242"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5"/>
          <p:cNvSpPr>
            <a:spLocks noGrp="1"/>
          </p:cNvSpPr>
          <p:nvPr>
            <p:ph type="pic" sz="quarter" idx="16" hasCustomPrompt="1"/>
          </p:nvPr>
        </p:nvSpPr>
        <p:spPr bwMode="gray">
          <a:xfrm>
            <a:off x="4936052"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4712235"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7"/>
          <p:cNvSpPr>
            <a:spLocks noGrp="1"/>
          </p:cNvSpPr>
          <p:nvPr>
            <p:ph type="pic" sz="quarter" idx="18" hasCustomPrompt="1"/>
          </p:nvPr>
        </p:nvSpPr>
        <p:spPr bwMode="gray">
          <a:xfrm>
            <a:off x="8174249"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7949636"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9"/>
          <p:cNvSpPr>
            <a:spLocks noGrp="1"/>
          </p:cNvSpPr>
          <p:nvPr>
            <p:ph type="dt" sz="half" idx="10"/>
          </p:nvPr>
        </p:nvSpPr>
        <p:spPr bwMode="black"/>
        <p:txBody>
          <a:bodyPr/>
          <a:lstStyle/>
          <a:p>
            <a:fld id="{AE827C90-BA57-472E-8FA3-E9AE25AFF1C6}" type="datetime1">
              <a:rPr lang="en-US" smtClean="0"/>
              <a:t>11/23/2021</a:t>
            </a:fld>
            <a:endParaRPr lang="en-US" dirty="0"/>
          </a:p>
        </p:txBody>
      </p:sp>
      <p:sp>
        <p:nvSpPr>
          <p:cNvPr id="20" name="Footer Placeholder 10"/>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5" name="Slide Number Placeholder 11"/>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9"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3473743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cons (4-Up Horizontal)">
    <p:bg bwMode="gray">
      <p:bgRef idx="1001">
        <a:schemeClr val="bg1"/>
      </p:bgRef>
    </p:bg>
    <p:spTree>
      <p:nvGrpSpPr>
        <p:cNvPr id="1" name=""/>
        <p:cNvGrpSpPr/>
        <p:nvPr/>
      </p:nvGrpSpPr>
      <p:grpSpPr>
        <a:xfrm>
          <a:off x="0" y="0"/>
          <a:ext cx="0" cy="0"/>
          <a:chOff x="0" y="0"/>
          <a:chExt cx="0" cy="0"/>
        </a:xfrm>
      </p:grpSpPr>
      <p:sp>
        <p:nvSpPr>
          <p:cNvPr id="24"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3"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2" name="Picture Placeholder 3"/>
          <p:cNvSpPr>
            <a:spLocks noGrp="1"/>
          </p:cNvSpPr>
          <p:nvPr>
            <p:ph type="pic" sz="quarter" idx="13" hasCustomPrompt="1"/>
          </p:nvPr>
        </p:nvSpPr>
        <p:spPr bwMode="gray">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4"/>
          <p:cNvSpPr>
            <a:spLocks noGrp="1"/>
          </p:cNvSpPr>
          <p:nvPr>
            <p:ph type="body" sz="quarter" idx="16"/>
          </p:nvPr>
        </p:nvSpPr>
        <p:spPr bwMode="black">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3" name="Picture Placeholder 5"/>
          <p:cNvSpPr>
            <a:spLocks noGrp="1"/>
          </p:cNvSpPr>
          <p:nvPr>
            <p:ph type="pic" sz="quarter" idx="14" hasCustomPrompt="1"/>
          </p:nvPr>
        </p:nvSpPr>
        <p:spPr bwMode="gray">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6"/>
          <p:cNvSpPr>
            <a:spLocks noGrp="1"/>
          </p:cNvSpPr>
          <p:nvPr>
            <p:ph type="body" sz="quarter" idx="15"/>
          </p:nvPr>
        </p:nvSpPr>
        <p:spPr bwMode="black">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7"/>
          <p:cNvSpPr>
            <a:spLocks noGrp="1"/>
          </p:cNvSpPr>
          <p:nvPr>
            <p:ph type="pic" sz="quarter" idx="17" hasCustomPrompt="1"/>
          </p:nvPr>
        </p:nvSpPr>
        <p:spPr bwMode="gray">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8"/>
          <p:cNvSpPr>
            <a:spLocks noGrp="1"/>
          </p:cNvSpPr>
          <p:nvPr>
            <p:ph type="body" sz="quarter" idx="18"/>
          </p:nvPr>
        </p:nvSpPr>
        <p:spPr bwMode="black">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8" name="Picture Placeholder 9"/>
          <p:cNvSpPr>
            <a:spLocks noGrp="1"/>
          </p:cNvSpPr>
          <p:nvPr>
            <p:ph type="pic" sz="quarter" idx="19" hasCustomPrompt="1"/>
          </p:nvPr>
        </p:nvSpPr>
        <p:spPr bwMode="gray">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10"/>
          <p:cNvSpPr>
            <a:spLocks noGrp="1"/>
          </p:cNvSpPr>
          <p:nvPr>
            <p:ph type="body" sz="quarter" idx="20"/>
          </p:nvPr>
        </p:nvSpPr>
        <p:spPr bwMode="black">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4" name="Date Placeholder 11"/>
          <p:cNvSpPr>
            <a:spLocks noGrp="1"/>
          </p:cNvSpPr>
          <p:nvPr>
            <p:ph type="dt" sz="half" idx="10"/>
          </p:nvPr>
        </p:nvSpPr>
        <p:spPr bwMode="black"/>
        <p:txBody>
          <a:bodyPr/>
          <a:lstStyle/>
          <a:p>
            <a:fld id="{36B9BCB6-7027-46FA-9505-9A0A94666FC1}" type="datetime1">
              <a:rPr lang="en-US" smtClean="0"/>
              <a:t>11/23/2021</a:t>
            </a:fld>
            <a:endParaRPr lang="en-US" dirty="0"/>
          </a:p>
        </p:txBody>
      </p:sp>
      <p:sp>
        <p:nvSpPr>
          <p:cNvPr id="20"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6"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2069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cons (2-Up Horizontal)">
    <p:bg bwMode="gray">
      <p:bgRef idx="1001">
        <a:schemeClr val="bg1"/>
      </p:bgRef>
    </p:bg>
    <p:spTree>
      <p:nvGrpSpPr>
        <p:cNvPr id="1" name=""/>
        <p:cNvGrpSpPr/>
        <p:nvPr/>
      </p:nvGrpSpPr>
      <p:grpSpPr>
        <a:xfrm>
          <a:off x="0" y="0"/>
          <a:ext cx="0" cy="0"/>
          <a:chOff x="0" y="0"/>
          <a:chExt cx="0" cy="0"/>
        </a:xfrm>
      </p:grpSpPr>
      <p:sp>
        <p:nvSpPr>
          <p:cNvPr id="18"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2" name="Picture Placeholder 3"/>
          <p:cNvSpPr>
            <a:spLocks noGrp="1"/>
          </p:cNvSpPr>
          <p:nvPr>
            <p:ph type="pic" sz="quarter" idx="13" hasCustomPrompt="1"/>
          </p:nvPr>
        </p:nvSpPr>
        <p:spPr bwMode="gray">
          <a:xfrm>
            <a:off x="806332" y="2800328"/>
            <a:ext cx="1858809" cy="1858809"/>
          </a:xfrm>
          <a:prstGeom prst="rect">
            <a:avLst/>
          </a:prstGeom>
          <a:no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4"/>
          <p:cNvSpPr>
            <a:spLocks noGrp="1"/>
          </p:cNvSpPr>
          <p:nvPr>
            <p:ph type="body" sz="quarter" idx="16"/>
          </p:nvPr>
        </p:nvSpPr>
        <p:spPr bwMode="black">
          <a:xfrm>
            <a:off x="2876550" y="2800329"/>
            <a:ext cx="2866328" cy="1858809"/>
          </a:xfrm>
          <a:noFill/>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5"/>
          <p:cNvSpPr>
            <a:spLocks noGrp="1"/>
          </p:cNvSpPr>
          <p:nvPr>
            <p:ph type="pic" sz="quarter" idx="17" hasCustomPrompt="1"/>
          </p:nvPr>
        </p:nvSpPr>
        <p:spPr bwMode="gray">
          <a:xfrm>
            <a:off x="6199805" y="2800328"/>
            <a:ext cx="1858809" cy="1858809"/>
          </a:xfrm>
          <a:prstGeom prst="rect">
            <a:avLst/>
          </a:prstGeom>
          <a:no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6"/>
          <p:cNvSpPr>
            <a:spLocks noGrp="1"/>
          </p:cNvSpPr>
          <p:nvPr>
            <p:ph type="body" sz="quarter" idx="18"/>
          </p:nvPr>
        </p:nvSpPr>
        <p:spPr bwMode="black">
          <a:xfrm>
            <a:off x="8270023" y="2800329"/>
            <a:ext cx="2866328" cy="1858809"/>
          </a:xfrm>
          <a:noFill/>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4" name="Date Placeholder 7"/>
          <p:cNvSpPr>
            <a:spLocks noGrp="1"/>
          </p:cNvSpPr>
          <p:nvPr>
            <p:ph type="dt" sz="half" idx="10"/>
          </p:nvPr>
        </p:nvSpPr>
        <p:spPr bwMode="black"/>
        <p:txBody>
          <a:bodyPr/>
          <a:lstStyle/>
          <a:p>
            <a:fld id="{9A25A563-666E-4AD2-9353-47C84820A027}" type="datetime1">
              <a:rPr lang="en-US" smtClean="0"/>
              <a:t>11/23/2021</a:t>
            </a:fld>
            <a:endParaRPr lang="en-US" dirty="0"/>
          </a:p>
        </p:txBody>
      </p:sp>
      <p:sp>
        <p:nvSpPr>
          <p:cNvPr id="20" name="Footer Placeholder 8"/>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6" name="Slide Number Placeholder 9"/>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10"/>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22812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cons or Objects (10-Up)">
    <p:spTree>
      <p:nvGrpSpPr>
        <p:cNvPr id="1" name=""/>
        <p:cNvGrpSpPr/>
        <p:nvPr/>
      </p:nvGrpSpPr>
      <p:grpSpPr>
        <a:xfrm>
          <a:off x="0" y="0"/>
          <a:ext cx="0" cy="0"/>
          <a:chOff x="0" y="0"/>
          <a:chExt cx="0" cy="0"/>
        </a:xfrm>
      </p:grpSpPr>
      <p:sp>
        <p:nvSpPr>
          <p:cNvPr id="23"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27" name="Content Placeholder 3"/>
          <p:cNvSpPr>
            <a:spLocks noGrp="1"/>
          </p:cNvSpPr>
          <p:nvPr>
            <p:ph sz="half" idx="15" hasCustomPrompt="1"/>
          </p:nvPr>
        </p:nvSpPr>
        <p:spPr bwMode="gray">
          <a:xfrm>
            <a:off x="301038" y="1600201"/>
            <a:ext cx="2069630" cy="2171701"/>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5" name="Content Placeholder 4"/>
          <p:cNvSpPr>
            <a:spLocks noGrp="1"/>
          </p:cNvSpPr>
          <p:nvPr>
            <p:ph sz="half" idx="27" hasCustomPrompt="1"/>
          </p:nvPr>
        </p:nvSpPr>
        <p:spPr bwMode="gray">
          <a:xfrm>
            <a:off x="2676908" y="1600200"/>
            <a:ext cx="2069630" cy="2171701"/>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6" name="Content Placeholder 5"/>
          <p:cNvSpPr>
            <a:spLocks noGrp="1"/>
          </p:cNvSpPr>
          <p:nvPr>
            <p:ph sz="half" idx="28" hasCustomPrompt="1"/>
          </p:nvPr>
        </p:nvSpPr>
        <p:spPr bwMode="gray">
          <a:xfrm>
            <a:off x="5061185" y="1600202"/>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8" name="Content Placeholder 6"/>
          <p:cNvSpPr>
            <a:spLocks noGrp="1"/>
          </p:cNvSpPr>
          <p:nvPr>
            <p:ph sz="half" idx="29" hasCustomPrompt="1"/>
          </p:nvPr>
        </p:nvSpPr>
        <p:spPr bwMode="gray">
          <a:xfrm>
            <a:off x="7450666" y="1600200"/>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9" name="Content Placeholder 7"/>
          <p:cNvSpPr>
            <a:spLocks noGrp="1"/>
          </p:cNvSpPr>
          <p:nvPr>
            <p:ph sz="half" idx="30" hasCustomPrompt="1"/>
          </p:nvPr>
        </p:nvSpPr>
        <p:spPr bwMode="gray">
          <a:xfrm>
            <a:off x="9809451" y="1600199"/>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5" name="Content Placeholder 8"/>
          <p:cNvSpPr>
            <a:spLocks noGrp="1"/>
          </p:cNvSpPr>
          <p:nvPr>
            <p:ph sz="half" idx="31" hasCustomPrompt="1"/>
          </p:nvPr>
        </p:nvSpPr>
        <p:spPr bwMode="gray">
          <a:xfrm>
            <a:off x="295833" y="4000500"/>
            <a:ext cx="2069630" cy="2171701"/>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6" name="Content Placeholder 9"/>
          <p:cNvSpPr>
            <a:spLocks noGrp="1"/>
          </p:cNvSpPr>
          <p:nvPr>
            <p:ph sz="half" idx="32" hasCustomPrompt="1"/>
          </p:nvPr>
        </p:nvSpPr>
        <p:spPr bwMode="gray">
          <a:xfrm>
            <a:off x="2671704" y="4000499"/>
            <a:ext cx="2069630" cy="2171701"/>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7" name="Content Placeholder 10"/>
          <p:cNvSpPr>
            <a:spLocks noGrp="1"/>
          </p:cNvSpPr>
          <p:nvPr>
            <p:ph sz="half" idx="33" hasCustomPrompt="1"/>
          </p:nvPr>
        </p:nvSpPr>
        <p:spPr bwMode="gray">
          <a:xfrm>
            <a:off x="5055980" y="4000501"/>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8" name="Content Placeholder 11"/>
          <p:cNvSpPr>
            <a:spLocks noGrp="1"/>
          </p:cNvSpPr>
          <p:nvPr>
            <p:ph sz="half" idx="34" hasCustomPrompt="1"/>
          </p:nvPr>
        </p:nvSpPr>
        <p:spPr bwMode="gray">
          <a:xfrm>
            <a:off x="7445462" y="4000499"/>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9" name="Content Placeholder 12"/>
          <p:cNvSpPr>
            <a:spLocks noGrp="1"/>
          </p:cNvSpPr>
          <p:nvPr>
            <p:ph sz="half" idx="35" hasCustomPrompt="1"/>
          </p:nvPr>
        </p:nvSpPr>
        <p:spPr bwMode="gray">
          <a:xfrm>
            <a:off x="9804246" y="4000498"/>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20" name="Date Placeholder 13"/>
          <p:cNvSpPr>
            <a:spLocks noGrp="1"/>
          </p:cNvSpPr>
          <p:nvPr>
            <p:ph type="dt" sz="half" idx="10"/>
          </p:nvPr>
        </p:nvSpPr>
        <p:spPr bwMode="black">
          <a:xfrm>
            <a:off x="838200" y="6356350"/>
            <a:ext cx="1358590" cy="365125"/>
          </a:xfrm>
        </p:spPr>
        <p:txBody>
          <a:bodyPr/>
          <a:lstStyle/>
          <a:p>
            <a:fld id="{221E1859-4EC6-4052-BC0C-AD00A50D5D19}" type="datetime1">
              <a:rPr lang="en-US" smtClean="0"/>
              <a:t>11/23/2021</a:t>
            </a:fld>
            <a:endParaRPr lang="en-US" dirty="0"/>
          </a:p>
        </p:txBody>
      </p:sp>
      <p:sp>
        <p:nvSpPr>
          <p:cNvPr id="21" name="Footer Placeholder 1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22" name="Slide Number Placeholder 1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
        <p:nvSpPr>
          <p:cNvPr id="25" name="Rectangle 16"/>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13773375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Blue Title)">
    <p:bg>
      <p:bgPr>
        <a:solidFill>
          <a:schemeClr val="bg1"/>
        </a:solidFill>
        <a:effectLst/>
      </p:bgPr>
    </p:bg>
    <p:spTree>
      <p:nvGrpSpPr>
        <p:cNvPr id="1" name=""/>
        <p:cNvGrpSpPr/>
        <p:nvPr/>
      </p:nvGrpSpPr>
      <p:grpSpPr>
        <a:xfrm>
          <a:off x="0" y="0"/>
          <a:ext cx="0" cy="0"/>
          <a:chOff x="0" y="0"/>
          <a:chExt cx="0" cy="0"/>
        </a:xfrm>
      </p:grpSpPr>
      <p:sp>
        <p:nvSpPr>
          <p:cNvPr id="5" name="Rectangle 1"/>
          <p:cNvSpPr txBox="1">
            <a:spLocks/>
          </p:cNvSpPr>
          <p:nvPr userDrawn="1"/>
        </p:nvSpPr>
        <p:spPr bwMode="black">
          <a:xfrm>
            <a:off x="-1" y="5638800"/>
            <a:ext cx="12192000" cy="1219200"/>
          </a:xfrm>
          <a:prstGeom prst="rect">
            <a:avLst/>
          </a:prstGeom>
          <a:solidFill>
            <a:srgbClr val="003865"/>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9" name="Title 2"/>
          <p:cNvSpPr>
            <a:spLocks noGrp="1"/>
          </p:cNvSpPr>
          <p:nvPr>
            <p:ph type="title" hasCustomPrompt="1"/>
          </p:nvPr>
        </p:nvSpPr>
        <p:spPr bwMode="white">
          <a:xfrm>
            <a:off x="266700" y="5638801"/>
            <a:ext cx="11658600" cy="1219200"/>
          </a:xfrm>
          <a:noFill/>
        </p:spPr>
        <p:txBody>
          <a:bodyPr>
            <a:normAutofit/>
          </a:bodyPr>
          <a:lstStyle>
            <a:lvl1pPr algn="ctr">
              <a:defRPr sz="3600">
                <a:solidFill>
                  <a:schemeClr val="bg1"/>
                </a:solidFill>
              </a:defRPr>
            </a:lvl1pPr>
          </a:lstStyle>
          <a:p>
            <a:r>
              <a:rPr lang="en-US" dirty="0"/>
              <a:t>Click to edit title</a:t>
            </a:r>
          </a:p>
        </p:txBody>
      </p:sp>
      <p:sp>
        <p:nvSpPr>
          <p:cNvPr id="4" name="Picture Placeholder 3"/>
          <p:cNvSpPr>
            <a:spLocks noGrp="1"/>
          </p:cNvSpPr>
          <p:nvPr>
            <p:ph type="pic" sz="quarter" idx="10"/>
          </p:nvPr>
        </p:nvSpPr>
        <p:spPr bwMode="gray">
          <a:xfrm>
            <a:off x="0" y="2"/>
            <a:ext cx="12192000" cy="5638797"/>
          </a:xfrm>
        </p:spPr>
        <p:txBody>
          <a:bodyPr/>
          <a:lstStyle/>
          <a:p>
            <a:r>
              <a:rPr lang="en-US"/>
              <a:t>Click icon to add picture</a:t>
            </a:r>
          </a:p>
        </p:txBody>
      </p:sp>
    </p:spTree>
    <p:extLst>
      <p:ext uri="{BB962C8B-B14F-4D97-AF65-F5344CB8AC3E}">
        <p14:creationId xmlns:p14="http://schemas.microsoft.com/office/powerpoint/2010/main" val="10451126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Dark Title)">
    <p:bg>
      <p:bgPr>
        <a:solidFill>
          <a:schemeClr val="bg1"/>
        </a:solidFill>
        <a:effectLst/>
      </p:bgPr>
    </p:bg>
    <p:spTree>
      <p:nvGrpSpPr>
        <p:cNvPr id="1" name=""/>
        <p:cNvGrpSpPr/>
        <p:nvPr/>
      </p:nvGrpSpPr>
      <p:grpSpPr>
        <a:xfrm>
          <a:off x="0" y="0"/>
          <a:ext cx="0" cy="0"/>
          <a:chOff x="0" y="0"/>
          <a:chExt cx="0" cy="0"/>
        </a:xfrm>
      </p:grpSpPr>
      <p:sp>
        <p:nvSpPr>
          <p:cNvPr id="5" name="Rectangle 1"/>
          <p:cNvSpPr txBox="1">
            <a:spLocks/>
          </p:cNvSpPr>
          <p:nvPr userDrawn="1"/>
        </p:nvSpPr>
        <p:spPr bwMode="black">
          <a:xfrm>
            <a:off x="-1" y="5638801"/>
            <a:ext cx="12192000" cy="1219200"/>
          </a:xfrm>
          <a:prstGeom prst="rect">
            <a:avLst/>
          </a:prstGeom>
          <a:solidFill>
            <a:srgbClr val="0D0D0D">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9" name="Title 2"/>
          <p:cNvSpPr>
            <a:spLocks noGrp="1"/>
          </p:cNvSpPr>
          <p:nvPr>
            <p:ph type="title" hasCustomPrompt="1"/>
          </p:nvPr>
        </p:nvSpPr>
        <p:spPr bwMode="white">
          <a:xfrm>
            <a:off x="266700" y="5638801"/>
            <a:ext cx="11658600" cy="1219200"/>
          </a:xfrm>
          <a:noFill/>
        </p:spPr>
        <p:txBody>
          <a:bodyPr>
            <a:normAutofit/>
          </a:bodyPr>
          <a:lstStyle>
            <a:lvl1pPr algn="ctr">
              <a:defRPr sz="3600">
                <a:solidFill>
                  <a:schemeClr val="bg1"/>
                </a:solidFill>
              </a:defRPr>
            </a:lvl1pPr>
          </a:lstStyle>
          <a:p>
            <a:r>
              <a:rPr lang="en-US" dirty="0"/>
              <a:t>Click to edit title</a:t>
            </a:r>
          </a:p>
        </p:txBody>
      </p:sp>
      <p:sp>
        <p:nvSpPr>
          <p:cNvPr id="4" name="Picture Placeholder 3"/>
          <p:cNvSpPr>
            <a:spLocks noGrp="1"/>
          </p:cNvSpPr>
          <p:nvPr>
            <p:ph type="pic" sz="quarter" idx="10"/>
          </p:nvPr>
        </p:nvSpPr>
        <p:spPr bwMode="gray">
          <a:xfrm>
            <a:off x="0" y="2"/>
            <a:ext cx="12192000" cy="5638799"/>
          </a:xfrm>
        </p:spPr>
        <p:txBody>
          <a:bodyPr/>
          <a:lstStyle/>
          <a:p>
            <a:r>
              <a:rPr lang="en-US"/>
              <a:t>Click icon to add picture</a:t>
            </a:r>
          </a:p>
        </p:txBody>
      </p:sp>
    </p:spTree>
    <p:extLst>
      <p:ext uri="{BB962C8B-B14F-4D97-AF65-F5344CB8AC3E}">
        <p14:creationId xmlns:p14="http://schemas.microsoft.com/office/powerpoint/2010/main" val="32978873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ig Image (Green Title)">
    <p:bg>
      <p:bgPr>
        <a:solidFill>
          <a:schemeClr val="bg1"/>
        </a:solidFill>
        <a:effectLst/>
      </p:bgPr>
    </p:bg>
    <p:spTree>
      <p:nvGrpSpPr>
        <p:cNvPr id="1" name=""/>
        <p:cNvGrpSpPr/>
        <p:nvPr/>
      </p:nvGrpSpPr>
      <p:grpSpPr>
        <a:xfrm>
          <a:off x="0" y="0"/>
          <a:ext cx="0" cy="0"/>
          <a:chOff x="0" y="0"/>
          <a:chExt cx="0" cy="0"/>
        </a:xfrm>
      </p:grpSpPr>
      <p:sp>
        <p:nvSpPr>
          <p:cNvPr id="5" name="Rectangle 1"/>
          <p:cNvSpPr txBox="1">
            <a:spLocks/>
          </p:cNvSpPr>
          <p:nvPr userDrawn="1"/>
        </p:nvSpPr>
        <p:spPr bwMode="auto">
          <a:xfrm>
            <a:off x="0" y="5638800"/>
            <a:ext cx="12192000" cy="1219200"/>
          </a:xfrm>
          <a:prstGeom prst="rect">
            <a:avLst/>
          </a:prstGeom>
          <a:solidFill>
            <a:srgbClr val="78BE21"/>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dirty="0"/>
          </a:p>
        </p:txBody>
      </p:sp>
      <p:sp>
        <p:nvSpPr>
          <p:cNvPr id="9" name="Title 2"/>
          <p:cNvSpPr>
            <a:spLocks noGrp="1"/>
          </p:cNvSpPr>
          <p:nvPr>
            <p:ph type="title" hasCustomPrompt="1"/>
          </p:nvPr>
        </p:nvSpPr>
        <p:spPr bwMode="black">
          <a:xfrm>
            <a:off x="266700" y="5638800"/>
            <a:ext cx="11658600" cy="1219200"/>
          </a:xfrm>
          <a:noFill/>
        </p:spPr>
        <p:txBody>
          <a:bodyPr>
            <a:normAutofit/>
          </a:bodyPr>
          <a:lstStyle>
            <a:lvl1pPr algn="ctr">
              <a:defRPr sz="3600">
                <a:solidFill>
                  <a:schemeClr val="tx2"/>
                </a:solidFill>
              </a:defRPr>
            </a:lvl1pPr>
          </a:lstStyle>
          <a:p>
            <a:r>
              <a:rPr lang="en-US" dirty="0"/>
              <a:t>Click to edit title</a:t>
            </a:r>
          </a:p>
        </p:txBody>
      </p:sp>
      <p:sp>
        <p:nvSpPr>
          <p:cNvPr id="4" name="Picture Placeholder 3"/>
          <p:cNvSpPr>
            <a:spLocks noGrp="1"/>
          </p:cNvSpPr>
          <p:nvPr>
            <p:ph type="pic" sz="quarter" idx="10"/>
          </p:nvPr>
        </p:nvSpPr>
        <p:spPr bwMode="gray">
          <a:xfrm>
            <a:off x="0" y="3"/>
            <a:ext cx="12192000" cy="5638798"/>
          </a:xfrm>
        </p:spPr>
        <p:txBody>
          <a:bodyPr/>
          <a:lstStyle/>
          <a:p>
            <a:r>
              <a:rPr lang="en-US"/>
              <a:t>Click icon to add picture</a:t>
            </a:r>
          </a:p>
        </p:txBody>
      </p:sp>
    </p:spTree>
    <p:extLst>
      <p:ext uri="{BB962C8B-B14F-4D97-AF65-F5344CB8AC3E}">
        <p14:creationId xmlns:p14="http://schemas.microsoft.com/office/powerpoint/2010/main" val="1634237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8" name="Rectangle 1"/>
          <p:cNvSpPr txBox="1">
            <a:spLocks/>
          </p:cNvSpPr>
          <p:nvPr userDrawn="1"/>
        </p:nvSpPr>
        <p:spPr bwMode="black">
          <a:xfrm>
            <a:off x="0" y="3477837"/>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266700" y="3477837"/>
            <a:ext cx="11658600" cy="1295182"/>
          </a:xfrm>
          <a:no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3"/>
          <p:cNvSpPr/>
          <p:nvPr userDrawn="1"/>
        </p:nvSpPr>
        <p:spPr bwMode="auto">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Text Placeholder 4"/>
          <p:cNvSpPr>
            <a:spLocks noGrp="1"/>
          </p:cNvSpPr>
          <p:nvPr>
            <p:ph type="body" sz="quarter" idx="18" hasCustomPrompt="1"/>
          </p:nvPr>
        </p:nvSpPr>
        <p:spPr bwMode="black">
          <a:xfrm>
            <a:off x="838200" y="5041204"/>
            <a:ext cx="10515600" cy="1097128"/>
          </a:xfrm>
        </p:spPr>
        <p:txBody>
          <a:bodyPr>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9" name="Footer Placeholder 6"/>
          <p:cNvSpPr>
            <a:spLocks noGrp="1"/>
          </p:cNvSpPr>
          <p:nvPr>
            <p:ph type="ftr" sz="quarter" idx="3"/>
          </p:nvPr>
        </p:nvSpPr>
        <p:spPr bwMode="black">
          <a:xfrm>
            <a:off x="5766153" y="6138332"/>
            <a:ext cx="5587647" cy="365125"/>
          </a:xfrm>
          <a:prstGeom prst="rect">
            <a:avLst/>
          </a:prstGeom>
        </p:spPr>
        <p:txBody>
          <a:bodyPr anchor="b"/>
          <a:lstStyle>
            <a:lvl1pPr algn="r">
              <a:defRPr sz="1200">
                <a:solidFill>
                  <a:schemeClr val="tx2"/>
                </a:solidFill>
              </a:defRPr>
            </a:lvl1pPr>
          </a:lstStyle>
          <a:p>
            <a:r>
              <a:rPr lang="en-US"/>
              <a:t>Information Technology for Minnesota Government | mn.gov/mnit</a:t>
            </a:r>
            <a:endParaRPr lang="en-US" dirty="0"/>
          </a:p>
        </p:txBody>
      </p:sp>
      <p:sp>
        <p:nvSpPr>
          <p:cNvPr id="6" name="Picture Placeholder 7"/>
          <p:cNvSpPr>
            <a:spLocks noGrp="1"/>
          </p:cNvSpPr>
          <p:nvPr>
            <p:ph type="pic" sz="quarter" idx="17"/>
          </p:nvPr>
        </p:nvSpPr>
        <p:spPr bwMode="gray">
          <a:xfrm>
            <a:off x="0" y="0"/>
            <a:ext cx="12192000" cy="3380732"/>
          </a:xfrm>
        </p:spPr>
        <p:txBody>
          <a:bodyPr/>
          <a:lstStyle/>
          <a:p>
            <a:r>
              <a:rPr lang="en-US"/>
              <a:t>Click icon to add picture</a:t>
            </a:r>
            <a:endParaRPr lang="en-US" dirty="0"/>
          </a:p>
        </p:txBody>
      </p:sp>
      <p:pic>
        <p:nvPicPr>
          <p:cNvPr id="10" name="Picture 9">
            <a:extLst>
              <a:ext uri="{FF2B5EF4-FFF2-40B4-BE49-F238E27FC236}">
                <a16:creationId xmlns:a16="http://schemas.microsoft.com/office/drawing/2014/main" id="{201D9655-2115-4CA6-8452-DF11B4C9B1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2111" y="5954811"/>
            <a:ext cx="3280247" cy="451706"/>
          </a:xfrm>
          <a:prstGeom prst="rect">
            <a:avLst/>
          </a:prstGeom>
        </p:spPr>
      </p:pic>
    </p:spTree>
    <p:extLst>
      <p:ext uri="{BB962C8B-B14F-4D97-AF65-F5344CB8AC3E}">
        <p14:creationId xmlns:p14="http://schemas.microsoft.com/office/powerpoint/2010/main" val="1788824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ig Image (Light Gray Title)">
    <p:bg>
      <p:bgPr>
        <a:solidFill>
          <a:schemeClr val="bg1"/>
        </a:solidFill>
        <a:effectLst/>
      </p:bgPr>
    </p:bg>
    <p:spTree>
      <p:nvGrpSpPr>
        <p:cNvPr id="1" name=""/>
        <p:cNvGrpSpPr/>
        <p:nvPr/>
      </p:nvGrpSpPr>
      <p:grpSpPr>
        <a:xfrm>
          <a:off x="0" y="0"/>
          <a:ext cx="0" cy="0"/>
          <a:chOff x="0" y="0"/>
          <a:chExt cx="0" cy="0"/>
        </a:xfrm>
      </p:grpSpPr>
      <p:sp>
        <p:nvSpPr>
          <p:cNvPr id="5" name="Rectangle 1"/>
          <p:cNvSpPr txBox="1">
            <a:spLocks/>
          </p:cNvSpPr>
          <p:nvPr userDrawn="1"/>
        </p:nvSpPr>
        <p:spPr bwMode="auto">
          <a:xfrm>
            <a:off x="0" y="5638800"/>
            <a:ext cx="12192000" cy="1219200"/>
          </a:xfrm>
          <a:prstGeom prst="rect">
            <a:avLst/>
          </a:prstGeom>
          <a:solidFill>
            <a:srgbClr val="E8E8E8">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dirty="0"/>
          </a:p>
        </p:txBody>
      </p:sp>
      <p:sp>
        <p:nvSpPr>
          <p:cNvPr id="9" name="Title 2"/>
          <p:cNvSpPr>
            <a:spLocks noGrp="1"/>
          </p:cNvSpPr>
          <p:nvPr>
            <p:ph type="title" hasCustomPrompt="1"/>
          </p:nvPr>
        </p:nvSpPr>
        <p:spPr bwMode="black">
          <a:xfrm>
            <a:off x="266700" y="5638800"/>
            <a:ext cx="11658600" cy="1219200"/>
          </a:xfrm>
          <a:noFill/>
        </p:spPr>
        <p:txBody>
          <a:bodyPr>
            <a:normAutofit/>
          </a:bodyPr>
          <a:lstStyle>
            <a:lvl1pPr algn="ctr">
              <a:defRPr sz="3600">
                <a:solidFill>
                  <a:schemeClr val="tx2"/>
                </a:solidFill>
              </a:defRPr>
            </a:lvl1pPr>
          </a:lstStyle>
          <a:p>
            <a:r>
              <a:rPr lang="en-US" dirty="0"/>
              <a:t>Click to edit title</a:t>
            </a:r>
          </a:p>
        </p:txBody>
      </p:sp>
      <p:sp>
        <p:nvSpPr>
          <p:cNvPr id="4" name="Picture Placeholder 3"/>
          <p:cNvSpPr>
            <a:spLocks noGrp="1"/>
          </p:cNvSpPr>
          <p:nvPr>
            <p:ph type="pic" sz="quarter" idx="10"/>
          </p:nvPr>
        </p:nvSpPr>
        <p:spPr bwMode="gray">
          <a:xfrm>
            <a:off x="0" y="3"/>
            <a:ext cx="12192000" cy="5638798"/>
          </a:xfrm>
        </p:spPr>
        <p:txBody>
          <a:bodyPr/>
          <a:lstStyle/>
          <a:p>
            <a:r>
              <a:rPr lang="en-US"/>
              <a:t>Click icon to add picture</a:t>
            </a:r>
          </a:p>
        </p:txBody>
      </p:sp>
    </p:spTree>
    <p:extLst>
      <p:ext uri="{BB962C8B-B14F-4D97-AF65-F5344CB8AC3E}">
        <p14:creationId xmlns:p14="http://schemas.microsoft.com/office/powerpoint/2010/main" val="17037976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creenshot (Dark Horizontal)">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8"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75CC7884-D019-46DC-AE7B-1B4DDB68A0AA}" type="datetime1">
              <a:rPr lang="en-US" smtClean="0"/>
              <a:t>11/23/2021</a:t>
            </a:fld>
            <a:endParaRPr lang="en-US" dirty="0"/>
          </a:p>
        </p:txBody>
      </p:sp>
      <p:sp>
        <p:nvSpPr>
          <p:cNvPr id="7"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Information Technology for Minnesota Government | mn.gov/mnit</a:t>
            </a:r>
            <a:endParaRPr lang="en-US" dirty="0"/>
          </a:p>
        </p:txBody>
      </p:sp>
      <p:sp>
        <p:nvSpPr>
          <p:cNvPr id="9"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creenshot (Dark Vertical)">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1" name="Text Placeholder 2"/>
          <p:cNvSpPr>
            <a:spLocks noGrp="1"/>
          </p:cNvSpPr>
          <p:nvPr>
            <p:ph type="body" sz="quarter" idx="13"/>
          </p:nvPr>
        </p:nvSpPr>
        <p:spPr bwMode="white">
          <a:xfrm>
            <a:off x="838200" y="1365203"/>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2"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9" y="3771871"/>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16399159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Full Window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pic>
        <p:nvPicPr>
          <p:cNvPr id="12"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36487256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Gray Horizont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2"/>
          <p:cNvSpPr>
            <a:spLocks noGrp="1"/>
          </p:cNvSpPr>
          <p:nvPr>
            <p:ph type="body" sz="quarter" idx="11"/>
          </p:nvPr>
        </p:nvSpPr>
        <p:spPr bwMode="black">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5"/>
          <p:cNvSpPr>
            <a:spLocks noGrp="1"/>
          </p:cNvSpPr>
          <p:nvPr>
            <p:ph type="dt" sz="half" idx="12"/>
          </p:nvPr>
        </p:nvSpPr>
        <p:spPr bwMode="black">
          <a:xfrm>
            <a:off x="838200" y="6356350"/>
            <a:ext cx="1358590" cy="365125"/>
          </a:xfrm>
        </p:spPr>
        <p:txBody>
          <a:bodyPr/>
          <a:lstStyle/>
          <a:p>
            <a:fld id="{9A60F7C8-E214-4F1D-A23F-F9886DCB2591}" type="datetime1">
              <a:rPr lang="en-US" smtClean="0"/>
              <a:t>11/23/2021</a:t>
            </a:fld>
            <a:endParaRPr lang="en-US" dirty="0"/>
          </a:p>
        </p:txBody>
      </p:sp>
      <p:sp>
        <p:nvSpPr>
          <p:cNvPr id="7"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11" name="Slide Number Placeholder 7"/>
          <p:cNvSpPr>
            <a:spLocks noGrp="1"/>
          </p:cNvSpPr>
          <p:nvPr>
            <p:ph type="sldNum" sz="quarter" idx="13"/>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creenshot (Light Gray Vertic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7" name="Text Placeholder 2"/>
          <p:cNvSpPr>
            <a:spLocks noGrp="1"/>
          </p:cNvSpPr>
          <p:nvPr>
            <p:ph type="body" sz="quarter" idx="11"/>
          </p:nvPr>
        </p:nvSpPr>
        <p:spPr bwMode="black">
          <a:xfrm>
            <a:off x="838200" y="1365203"/>
            <a:ext cx="10515600" cy="156718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6"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4"/>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8942905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creenshot (Full Window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pic>
        <p:nvPicPr>
          <p:cNvPr id="9"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0"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10647510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creenshot (Blue Horizont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11D7280F-7D47-474A-ACFB-8972621B1F17}" type="datetime1">
              <a:rPr lang="en-US" smtClean="0"/>
              <a:t>11/23/2021</a:t>
            </a:fld>
            <a:endParaRPr lang="en-US" dirty="0"/>
          </a:p>
        </p:txBody>
      </p:sp>
      <p:sp>
        <p:nvSpPr>
          <p:cNvPr id="9"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Information Technology for Minnesota Government | mn.gov/mnit</a:t>
            </a:r>
            <a:endParaRPr lang="en-US" dirty="0"/>
          </a:p>
        </p:txBody>
      </p:sp>
      <p:sp>
        <p:nvSpPr>
          <p:cNvPr id="11"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693263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creenshot (Blue Vertic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4" name="Text Placeholder 2"/>
          <p:cNvSpPr>
            <a:spLocks noGrp="1"/>
          </p:cNvSpPr>
          <p:nvPr>
            <p:ph type="body" sz="quarter" idx="13"/>
          </p:nvPr>
        </p:nvSpPr>
        <p:spPr bwMode="white">
          <a:xfrm>
            <a:off x="838200" y="1365203"/>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5"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40340284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creenshot (Full Window Blue)">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pic>
        <p:nvPicPr>
          <p:cNvPr id="6"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575713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12" name="Rectangle 1"/>
          <p:cNvSpPr txBox="1">
            <a:spLocks/>
          </p:cNvSpPr>
          <p:nvPr userDrawn="1"/>
        </p:nvSpPr>
        <p:spPr bwMode="black">
          <a:xfrm>
            <a:off x="0" y="4188561"/>
            <a:ext cx="12192000" cy="1199223"/>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266700" y="4188564"/>
            <a:ext cx="11658600" cy="1199223"/>
          </a:xfrm>
          <a:no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3"/>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0" name="Text Placeholder 4"/>
          <p:cNvSpPr>
            <a:spLocks noGrp="1"/>
          </p:cNvSpPr>
          <p:nvPr>
            <p:ph type="body" sz="quarter" idx="18" hasCustomPrompt="1"/>
          </p:nvPr>
        </p:nvSpPr>
        <p:spPr bwMode="black">
          <a:xfrm>
            <a:off x="838200" y="5644884"/>
            <a:ext cx="10515600" cy="711464"/>
          </a:xfrm>
        </p:spPr>
        <p:txBody>
          <a:bodyPr>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9E63ABC9-D99B-4370-9964-F0D003A2D71C}" type="datetime1">
              <a:rPr lang="en-US" smtClean="0"/>
              <a:t>11/23/2021</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sp>
        <p:nvSpPr>
          <p:cNvPr id="11" name="Picture Placeholder 9"/>
          <p:cNvSpPr>
            <a:spLocks noGrp="1"/>
          </p:cNvSpPr>
          <p:nvPr>
            <p:ph type="pic" sz="quarter" idx="13" hasCustomPrompt="1"/>
          </p:nvPr>
        </p:nvSpPr>
        <p:spPr bwMode="gray">
          <a:xfrm>
            <a:off x="0" y="1789113"/>
            <a:ext cx="12192000" cy="2298700"/>
          </a:xfrm>
        </p:spPr>
        <p:txBody>
          <a:bodyPr/>
          <a:lstStyle/>
          <a:p>
            <a:r>
              <a:rPr lang="en-US" dirty="0"/>
              <a:t>Click Icon to add picture</a:t>
            </a:r>
          </a:p>
        </p:txBody>
      </p:sp>
      <p:pic>
        <p:nvPicPr>
          <p:cNvPr id="13" name="Picture 12">
            <a:extLst>
              <a:ext uri="{FF2B5EF4-FFF2-40B4-BE49-F238E27FC236}">
                <a16:creationId xmlns:a16="http://schemas.microsoft.com/office/drawing/2014/main" id="{98A5A178-8D99-41F6-B788-3970B1F052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6282" y="567049"/>
            <a:ext cx="3249701" cy="447500"/>
          </a:xfrm>
          <a:prstGeom prst="rect">
            <a:avLst/>
          </a:prstGeom>
        </p:spPr>
      </p:pic>
    </p:spTree>
    <p:extLst>
      <p:ext uri="{BB962C8B-B14F-4D97-AF65-F5344CB8AC3E}">
        <p14:creationId xmlns:p14="http://schemas.microsoft.com/office/powerpoint/2010/main" val="20822502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creenshot (Computer)">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4"/>
          <p:cNvSpPr>
            <a:spLocks noGrp="1"/>
          </p:cNvSpPr>
          <p:nvPr>
            <p:ph type="pic" sz="quarter" idx="10" hasCustomPrompt="1"/>
          </p:nvPr>
        </p:nvSpPr>
        <p:spPr bwMode="gray">
          <a:xfrm>
            <a:off x="4976787" y="691882"/>
            <a:ext cx="6300787" cy="3411537"/>
          </a:xfrm>
        </p:spPr>
        <p:txBody>
          <a:bodyPr/>
          <a:lstStyle>
            <a:lvl1pPr>
              <a:defRPr/>
            </a:lvl1pPr>
          </a:lstStyle>
          <a:p>
            <a:r>
              <a:rPr lang="en-US" dirty="0"/>
              <a:t>Click icon to insert screenshot</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C9474CA0-C2E9-4CA5-9170-EAE879FCE252}" type="datetime1">
              <a:rPr lang="en-US" smtClean="0"/>
              <a:t>11/23/2021</a:t>
            </a:fld>
            <a:endParaRPr lang="en-US" dirty="0"/>
          </a:p>
        </p:txBody>
      </p:sp>
      <p:sp>
        <p:nvSpPr>
          <p:cNvPr id="9"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a:t>Information Technology for Minnesota Government | mn.gov/mnit</a:t>
            </a:r>
            <a:endParaRPr lang="en-US" dirty="0"/>
          </a:p>
        </p:txBody>
      </p:sp>
      <p:sp>
        <p:nvSpPr>
          <p:cNvPr id="11"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creenshot (Computer, Tablet, Phone)">
    <p:bg bwMode="black">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t="8417"/>
          <a:stretch/>
        </p:blipFill>
        <p:spPr bwMode="gray">
          <a:xfrm>
            <a:off x="513807" y="300788"/>
            <a:ext cx="11412844" cy="6506515"/>
          </a:xfrm>
          <a:prstGeom prst="rect">
            <a:avLst/>
          </a:prstGeom>
        </p:spPr>
      </p:pic>
      <p:sp>
        <p:nvSpPr>
          <p:cNvPr id="13" name="Title 2"/>
          <p:cNvSpPr>
            <a:spLocks noGrp="1"/>
          </p:cNvSpPr>
          <p:nvPr>
            <p:ph type="title" hasCustomPrompt="1"/>
          </p:nvPr>
        </p:nvSpPr>
        <p:spPr bwMode="white">
          <a:xfrm>
            <a:off x="815897" y="287066"/>
            <a:ext cx="3521927" cy="2734914"/>
          </a:xfrm>
        </p:spPr>
        <p:txBody>
          <a:bodyPr/>
          <a:lstStyle>
            <a:lvl1pPr>
              <a:defRPr b="0">
                <a:solidFill>
                  <a:schemeClr val="tx1"/>
                </a:solidFill>
              </a:defRPr>
            </a:lvl1pPr>
          </a:lstStyle>
          <a:p>
            <a:r>
              <a:rPr lang="en-US" dirty="0"/>
              <a:t>Click to edit title</a:t>
            </a:r>
          </a:p>
        </p:txBody>
      </p:sp>
      <p:sp>
        <p:nvSpPr>
          <p:cNvPr id="17" name="Picture Placeholder 3"/>
          <p:cNvSpPr>
            <a:spLocks noGrp="1"/>
          </p:cNvSpPr>
          <p:nvPr>
            <p:ph type="pic" sz="quarter" idx="14" hasCustomPrompt="1"/>
          </p:nvPr>
        </p:nvSpPr>
        <p:spPr bwMode="gray">
          <a:xfrm>
            <a:off x="968188" y="4352926"/>
            <a:ext cx="894231" cy="1570503"/>
          </a:xfrm>
        </p:spPr>
        <p:txBody>
          <a:bodyPr>
            <a:normAutofit/>
          </a:bodyPr>
          <a:lstStyle>
            <a:lvl1pPr marL="171450" indent="-171450">
              <a:buFont typeface="Arial" panose="020B0604020202020204" pitchFamily="34" charset="0"/>
              <a:buChar char="•"/>
              <a:defRPr sz="950"/>
            </a:lvl1pPr>
          </a:lstStyle>
          <a:p>
            <a:r>
              <a:rPr lang="en-US" dirty="0"/>
              <a:t>Click icon to insert screenshot</a:t>
            </a:r>
          </a:p>
        </p:txBody>
      </p:sp>
      <p:sp>
        <p:nvSpPr>
          <p:cNvPr id="12" name="Picture Placeholder 4"/>
          <p:cNvSpPr>
            <a:spLocks noGrp="1"/>
          </p:cNvSpPr>
          <p:nvPr>
            <p:ph type="pic" sz="quarter" idx="13" hasCustomPrompt="1"/>
          </p:nvPr>
        </p:nvSpPr>
        <p:spPr bwMode="gray">
          <a:xfrm>
            <a:off x="2393577" y="3413074"/>
            <a:ext cx="1848970" cy="2458337"/>
          </a:xfrm>
        </p:spPr>
        <p:txBody>
          <a:bodyPr>
            <a:normAutofit/>
          </a:bodyPr>
          <a:lstStyle>
            <a:lvl1pPr>
              <a:defRPr sz="2200"/>
            </a:lvl1pPr>
          </a:lstStyle>
          <a:p>
            <a:r>
              <a:rPr lang="en-US" dirty="0"/>
              <a:t>Click icon to insert screenshot</a:t>
            </a:r>
          </a:p>
        </p:txBody>
      </p:sp>
      <p:sp>
        <p:nvSpPr>
          <p:cNvPr id="15" name="Picture Placeholder 5"/>
          <p:cNvSpPr>
            <a:spLocks noGrp="1"/>
          </p:cNvSpPr>
          <p:nvPr>
            <p:ph type="pic" sz="quarter" idx="10" hasCustomPrompt="1"/>
          </p:nvPr>
        </p:nvSpPr>
        <p:spPr bwMode="gray">
          <a:xfrm>
            <a:off x="4976788" y="691883"/>
            <a:ext cx="6298572" cy="3369130"/>
          </a:xfrm>
        </p:spPr>
        <p:txBody>
          <a:bodyPr/>
          <a:lstStyle>
            <a:lvl1pPr>
              <a:defRPr/>
            </a:lvl1pPr>
          </a:lstStyle>
          <a:p>
            <a:r>
              <a:rPr lang="en-US" dirty="0"/>
              <a:t>Click icon to insert screenshot</a:t>
            </a:r>
          </a:p>
        </p:txBody>
      </p:sp>
      <p:sp>
        <p:nvSpPr>
          <p:cNvPr id="10" name="Date Placeholder 6"/>
          <p:cNvSpPr>
            <a:spLocks noGrp="1"/>
          </p:cNvSpPr>
          <p:nvPr>
            <p:ph type="dt" sz="half" idx="11"/>
          </p:nvPr>
        </p:nvSpPr>
        <p:spPr bwMode="white">
          <a:xfrm>
            <a:off x="838200" y="6356350"/>
            <a:ext cx="1358590" cy="365125"/>
          </a:xfrm>
        </p:spPr>
        <p:txBody>
          <a:bodyPr/>
          <a:lstStyle>
            <a:lvl1pPr>
              <a:defRPr>
                <a:solidFill>
                  <a:schemeClr val="tx2"/>
                </a:solidFill>
              </a:defRPr>
            </a:lvl1pPr>
          </a:lstStyle>
          <a:p>
            <a:fld id="{40DC4814-5826-4F2B-9B7C-0084F85609F0}" type="datetime1">
              <a:rPr lang="en-US" smtClean="0"/>
              <a:t>11/23/2021</a:t>
            </a:fld>
            <a:endParaRPr lang="en-US" dirty="0"/>
          </a:p>
        </p:txBody>
      </p:sp>
      <p:sp>
        <p:nvSpPr>
          <p:cNvPr id="9" name="Footer Placeholder 7"/>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11" name="Slide Number Placeholder 8"/>
          <p:cNvSpPr>
            <a:spLocks noGrp="1"/>
          </p:cNvSpPr>
          <p:nvPr>
            <p:ph type="sldNum" sz="quarter" idx="12"/>
          </p:nvPr>
        </p:nvSpPr>
        <p:spPr bwMode="white">
          <a:xfrm>
            <a:off x="9891132" y="6356350"/>
            <a:ext cx="1462668" cy="365125"/>
          </a:xfrm>
        </p:spPr>
        <p:txBody>
          <a:bodyPr/>
          <a:lstStyle>
            <a:lvl1pPr>
              <a:defRPr>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2763675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ue Background)">
    <p:bg bwMode="black">
      <p:bgPr>
        <a:solidFill>
          <a:schemeClr val="bg1"/>
        </a:solidFill>
        <a:effectLst/>
      </p:bgPr>
    </p:bg>
    <p:spTree>
      <p:nvGrpSpPr>
        <p:cNvPr id="1" name=""/>
        <p:cNvGrpSpPr/>
        <p:nvPr/>
      </p:nvGrpSpPr>
      <p:grpSpPr>
        <a:xfrm>
          <a:off x="0" y="0"/>
          <a:ext cx="0" cy="0"/>
          <a:chOff x="0" y="0"/>
          <a:chExt cx="0" cy="0"/>
        </a:xfrm>
      </p:grpSpPr>
      <p:pic>
        <p:nvPicPr>
          <p:cNvPr id="3" name="Picture 1" descr="Shape, rectangle&#10;&#10;Description automatically generated">
            <a:extLst>
              <a:ext uri="{FF2B5EF4-FFF2-40B4-BE49-F238E27FC236}">
                <a16:creationId xmlns:a16="http://schemas.microsoft.com/office/drawing/2014/main" id="{6449201A-9881-4BD5-9EDB-134148F796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13" name="Title 2">
            <a:extLst>
              <a:ext uri="{FF2B5EF4-FFF2-40B4-BE49-F238E27FC236}">
                <a16:creationId xmlns:a16="http://schemas.microsoft.com/office/drawing/2014/main" id="{0B050E54-664D-466A-8DB7-324C516C8039}"/>
              </a:ext>
            </a:extLst>
          </p:cNvPr>
          <p:cNvSpPr>
            <a:spLocks noGrp="1"/>
          </p:cNvSpPr>
          <p:nvPr>
            <p:ph type="title" hasCustomPrompt="1"/>
          </p:nvPr>
        </p:nvSpPr>
        <p:spPr bwMode="black">
          <a:xfrm>
            <a:off x="1387736" y="1052945"/>
            <a:ext cx="9488245" cy="3227832"/>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4" name="Text Placeholder 3">
            <a:extLst>
              <a:ext uri="{FF2B5EF4-FFF2-40B4-BE49-F238E27FC236}">
                <a16:creationId xmlns:a16="http://schemas.microsoft.com/office/drawing/2014/main" id="{1906A78E-2FCE-427D-98A4-31316D7752E2}"/>
              </a:ext>
            </a:extLst>
          </p:cNvPr>
          <p:cNvSpPr>
            <a:spLocks noGrp="1"/>
          </p:cNvSpPr>
          <p:nvPr>
            <p:ph type="body" sz="quarter" idx="13" hasCustomPrompt="1"/>
          </p:nvPr>
        </p:nvSpPr>
        <p:spPr bwMode="black">
          <a:xfrm>
            <a:off x="1387736" y="4488873"/>
            <a:ext cx="9488245" cy="653282"/>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Teal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pic>
        <p:nvPicPr>
          <p:cNvPr id="3" name="Picture 1" descr="Shape, rectangle&#10;&#10;Description automatically generated">
            <a:extLst>
              <a:ext uri="{FF2B5EF4-FFF2-40B4-BE49-F238E27FC236}">
                <a16:creationId xmlns:a16="http://schemas.microsoft.com/office/drawing/2014/main" id="{28F32915-284F-4F48-8220-F8136AD1F2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7" name="Title 2"/>
          <p:cNvSpPr>
            <a:spLocks noGrp="1"/>
          </p:cNvSpPr>
          <p:nvPr>
            <p:ph type="title" hasCustomPrompt="1"/>
          </p:nvPr>
        </p:nvSpPr>
        <p:spPr bwMode="black">
          <a:xfrm>
            <a:off x="1387736" y="1052945"/>
            <a:ext cx="9488245" cy="3227832"/>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3"/>
          <p:cNvSpPr>
            <a:spLocks noGrp="1"/>
          </p:cNvSpPr>
          <p:nvPr>
            <p:ph type="body" sz="quarter" idx="13" hasCustomPrompt="1"/>
          </p:nvPr>
        </p:nvSpPr>
        <p:spPr bwMode="black">
          <a:xfrm>
            <a:off x="1387736" y="4488873"/>
            <a:ext cx="9488245" cy="653282"/>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5232978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Minimal (Blue Background)">
    <p:bg bwMode="black">
      <p:bgPr>
        <a:solidFill>
          <a:schemeClr val="bg1"/>
        </a:solidFill>
        <a:effectLst/>
      </p:bgPr>
    </p:bg>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C3814C0D-95ED-4173-8AC0-4AB29FDCB91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2"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2"/>
          <p:cNvSpPr>
            <a:spLocks noGrp="1"/>
          </p:cNvSpPr>
          <p:nvPr>
            <p:ph type="title" hasCustomPrompt="1"/>
          </p:nvPr>
        </p:nvSpPr>
        <p:spPr bwMode="black">
          <a:xfrm>
            <a:off x="415839" y="760288"/>
            <a:ext cx="8091163" cy="4163403"/>
          </a:xfrm>
        </p:spPr>
        <p:txBody>
          <a:bodyPr>
            <a:noAutofit/>
          </a:bodyPr>
          <a:lstStyle>
            <a:lvl1pPr algn="ctr">
              <a:tabLst>
                <a:tab pos="3770313" algn="l"/>
              </a:tabLst>
              <a:defRPr sz="5000" baseline="0">
                <a:solidFill>
                  <a:schemeClr val="accent1"/>
                </a:solidFill>
              </a:defRPr>
            </a:lvl1pPr>
          </a:lstStyle>
          <a:p>
            <a:r>
              <a:rPr lang="en-US" dirty="0"/>
              <a:t>“Click to add quote.”</a:t>
            </a:r>
          </a:p>
        </p:txBody>
      </p:sp>
      <p:sp>
        <p:nvSpPr>
          <p:cNvPr id="8" name="Text Placeholder 3"/>
          <p:cNvSpPr>
            <a:spLocks noGrp="1"/>
          </p:cNvSpPr>
          <p:nvPr>
            <p:ph type="body" sz="quarter" idx="13" hasCustomPrompt="1"/>
          </p:nvPr>
        </p:nvSpPr>
        <p:spPr bwMode="black">
          <a:xfrm>
            <a:off x="415839" y="5163327"/>
            <a:ext cx="8091163" cy="1015739"/>
          </a:xfrm>
        </p:spPr>
        <p:txBody>
          <a:bodyPr anchor="ctr">
            <a:normAutofit/>
          </a:bodyPr>
          <a:lstStyle>
            <a:lvl1pPr marL="0" indent="0" algn="ctr">
              <a:buNone/>
              <a:defRPr sz="2400" i="1" baseline="0">
                <a:solidFill>
                  <a:schemeClr val="tx2"/>
                </a:solidFill>
              </a:defRPr>
            </a:lvl1pPr>
          </a:lstStyle>
          <a:p>
            <a:pPr lvl="0"/>
            <a:r>
              <a:rPr lang="en-US" dirty="0"/>
              <a:t>- Click to add name or subtext</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575533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Minimal (Teal Background)">
    <p:bg bwMode="black">
      <p:bgPr>
        <a:solidFill>
          <a:schemeClr val="bg1"/>
        </a:solidFill>
        <a:effectLst/>
      </p:bgPr>
    </p:bg>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C3814C0D-95ED-4173-8AC0-4AB29FDCB91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2">
            <a:extLst>
              <a:ext uri="{FF2B5EF4-FFF2-40B4-BE49-F238E27FC236}">
                <a16:creationId xmlns:a16="http://schemas.microsoft.com/office/drawing/2014/main" id="{71113A8F-A3E6-4773-A564-980D4D0C4F53}"/>
              </a:ext>
            </a:extLst>
          </p:cNvPr>
          <p:cNvSpPr>
            <a:spLocks noGrp="1"/>
          </p:cNvSpPr>
          <p:nvPr>
            <p:ph type="title" hasCustomPrompt="1"/>
          </p:nvPr>
        </p:nvSpPr>
        <p:spPr bwMode="black">
          <a:xfrm>
            <a:off x="415839" y="760288"/>
            <a:ext cx="8091163" cy="4163403"/>
          </a:xfrm>
        </p:spPr>
        <p:txBody>
          <a:bodyPr>
            <a:noAutofit/>
          </a:bodyPr>
          <a:lstStyle>
            <a:lvl1pPr algn="ctr">
              <a:tabLst>
                <a:tab pos="3770313" algn="l"/>
              </a:tabLst>
              <a:defRPr sz="5000" baseline="0">
                <a:solidFill>
                  <a:schemeClr val="accent1"/>
                </a:solidFill>
              </a:defRPr>
            </a:lvl1pPr>
          </a:lstStyle>
          <a:p>
            <a:r>
              <a:rPr lang="en-US" dirty="0"/>
              <a:t>“Click to add quote.”</a:t>
            </a:r>
          </a:p>
        </p:txBody>
      </p:sp>
      <p:sp>
        <p:nvSpPr>
          <p:cNvPr id="13" name="Text Placeholder 3">
            <a:extLst>
              <a:ext uri="{FF2B5EF4-FFF2-40B4-BE49-F238E27FC236}">
                <a16:creationId xmlns:a16="http://schemas.microsoft.com/office/drawing/2014/main" id="{DA8B1812-DAFE-4A6A-B301-7770908A2BD8}"/>
              </a:ext>
            </a:extLst>
          </p:cNvPr>
          <p:cNvSpPr>
            <a:spLocks noGrp="1"/>
          </p:cNvSpPr>
          <p:nvPr>
            <p:ph type="body" sz="quarter" idx="13" hasCustomPrompt="1"/>
          </p:nvPr>
        </p:nvSpPr>
        <p:spPr bwMode="black">
          <a:xfrm>
            <a:off x="415839" y="5163327"/>
            <a:ext cx="8091163" cy="1015739"/>
          </a:xfrm>
        </p:spPr>
        <p:txBody>
          <a:bodyPr anchor="ctr">
            <a:normAutofit/>
          </a:bodyPr>
          <a:lstStyle>
            <a:lvl1pPr marL="0" indent="0" algn="ctr">
              <a:buNone/>
              <a:defRPr sz="2400" i="1" baseline="0">
                <a:solidFill>
                  <a:schemeClr val="tx2"/>
                </a:solidFill>
              </a:defRPr>
            </a:lvl1pPr>
          </a:lstStyle>
          <a:p>
            <a:pPr lvl="0"/>
            <a:r>
              <a:rPr lang="en-US" dirty="0"/>
              <a:t>- Click to add name or subtext</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264035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ighlight">
    <p:bg bwMode="black">
      <p:bgPr>
        <a:solidFill>
          <a:schemeClr val="bg1"/>
        </a:solidFill>
        <a:effectLst/>
      </p:bgPr>
    </p:bg>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8C1F7E9D-0503-4BE4-8143-B788D47265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7" name="Title 2"/>
          <p:cNvSpPr>
            <a:spLocks noGrp="1"/>
          </p:cNvSpPr>
          <p:nvPr>
            <p:ph type="title" hasCustomPrompt="1"/>
          </p:nvPr>
        </p:nvSpPr>
        <p:spPr bwMode="black">
          <a:xfrm>
            <a:off x="3305909" y="633187"/>
            <a:ext cx="5580183" cy="808751"/>
          </a:xfrm>
        </p:spPr>
        <p:txBody>
          <a:bodyPr>
            <a:noAutofit/>
          </a:bodyPr>
          <a:lstStyle>
            <a:lvl1pPr marL="0" marR="0" indent="0" algn="ctr" defTabSz="914400" rtl="0" eaLnBrk="1" fontAlgn="auto" latinLnBrk="0" hangingPunct="1">
              <a:lnSpc>
                <a:spcPct val="100000"/>
              </a:lnSpc>
              <a:spcBef>
                <a:spcPts val="0"/>
              </a:spcBef>
              <a:spcAft>
                <a:spcPts val="0"/>
              </a:spcAft>
              <a:buClrTx/>
              <a:buSzTx/>
              <a:buFontTx/>
              <a:buNone/>
              <a:tabLst/>
              <a:defRPr sz="5000" b="0" baseline="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t>Click to add title</a:t>
            </a:r>
            <a:endParaRPr kumimoji="0" lang="en-US" sz="3000" b="1" i="0" u="none" strike="noStrike" kern="1200" cap="none" spc="0" normalizeH="0" baseline="0" noProof="0" dirty="0">
              <a:ln>
                <a:noFill/>
              </a:ln>
              <a:solidFill>
                <a:srgbClr val="FFFFFF"/>
              </a:solidFill>
              <a:effectLst/>
              <a:uLnTx/>
              <a:uFillTx/>
              <a:latin typeface="+mj-lt"/>
              <a:ea typeface="+mn-ea"/>
              <a:cs typeface="+mn-cs"/>
            </a:endParaRPr>
          </a:p>
        </p:txBody>
      </p:sp>
      <p:sp>
        <p:nvSpPr>
          <p:cNvPr id="3" name="Text Placeholder 3">
            <a:extLst>
              <a:ext uri="{FF2B5EF4-FFF2-40B4-BE49-F238E27FC236}">
                <a16:creationId xmlns:a16="http://schemas.microsoft.com/office/drawing/2014/main" id="{41562BBE-B5B7-42B5-8ABD-CE74CD647F22}"/>
              </a:ext>
            </a:extLst>
          </p:cNvPr>
          <p:cNvSpPr>
            <a:spLocks noGrp="1"/>
          </p:cNvSpPr>
          <p:nvPr>
            <p:ph type="body" sz="quarter" idx="13"/>
          </p:nvPr>
        </p:nvSpPr>
        <p:spPr>
          <a:xfrm>
            <a:off x="1408113" y="1755775"/>
            <a:ext cx="9434512" cy="4151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4"/>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12418869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y the Numbers (5-Up with Icons)">
    <p:bg bwMode="gray">
      <p:bgRef idx="1001">
        <a:schemeClr val="bg1"/>
      </p:bgRef>
    </p:bg>
    <p:spTree>
      <p:nvGrpSpPr>
        <p:cNvPr id="1" name=""/>
        <p:cNvGrpSpPr/>
        <p:nvPr/>
      </p:nvGrpSpPr>
      <p:grpSpPr>
        <a:xfrm>
          <a:off x="0" y="0"/>
          <a:ext cx="0" cy="0"/>
          <a:chOff x="0" y="0"/>
          <a:chExt cx="0" cy="0"/>
        </a:xfrm>
      </p:grpSpPr>
      <p:sp>
        <p:nvSpPr>
          <p:cNvPr id="19" name="Rectangle 1">
            <a:extLst>
              <a:ext uri="{FF2B5EF4-FFF2-40B4-BE49-F238E27FC236}">
                <a16:creationId xmlns:a16="http://schemas.microsoft.com/office/drawing/2014/main" id="{A5D6346A-285F-46E0-9AAB-F8F29A1C2BC6}"/>
              </a:ext>
            </a:extLst>
          </p:cNvPr>
          <p:cNvSpPr/>
          <p:nvPr userDrawn="1"/>
        </p:nvSpPr>
        <p:spPr bwMode="black">
          <a:xfrm>
            <a:off x="4060951" y="0"/>
            <a:ext cx="4063999"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2"/>
          <p:cNvSpPr>
            <a:spLocks noGrp="1"/>
          </p:cNvSpPr>
          <p:nvPr userDrawn="1">
            <p:ph type="title" hasCustomPrompt="1"/>
          </p:nvPr>
        </p:nvSpPr>
        <p:spPr bwMode="white">
          <a:xfrm>
            <a:off x="4325757" y="363682"/>
            <a:ext cx="3531339" cy="2809009"/>
          </a:xfrm>
          <a:noFill/>
        </p:spPr>
        <p:txBody>
          <a:bodyPr lIns="0" rIns="0">
            <a:normAutofit/>
          </a:bodyPr>
          <a:lstStyle>
            <a:lvl1pPr algn="ctr">
              <a:defRPr sz="3600">
                <a:solidFill>
                  <a:schemeClr val="bg1"/>
                </a:solidFill>
              </a:defRPr>
            </a:lvl1pPr>
          </a:lstStyle>
          <a:p>
            <a:r>
              <a:rPr lang="en-US" dirty="0"/>
              <a:t>Click to add title</a:t>
            </a:r>
          </a:p>
        </p:txBody>
      </p:sp>
      <p:sp>
        <p:nvSpPr>
          <p:cNvPr id="18" name="Rectangle 3">
            <a:extLst>
              <a:ext uri="{FF2B5EF4-FFF2-40B4-BE49-F238E27FC236}">
                <a16:creationId xmlns:a16="http://schemas.microsoft.com/office/drawing/2014/main" id="{8B1D6FB0-3CFA-4F98-9E32-13372A146E50}"/>
              </a:ext>
            </a:extLst>
          </p:cNvPr>
          <p:cNvSpPr/>
          <p:nvPr userDrawn="1"/>
        </p:nvSpPr>
        <p:spPr>
          <a:xfrm>
            <a:off x="-3048" y="0"/>
            <a:ext cx="4063999" cy="3429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4">
            <a:extLst>
              <a:ext uri="{FF2B5EF4-FFF2-40B4-BE49-F238E27FC236}">
                <a16:creationId xmlns:a16="http://schemas.microsoft.com/office/drawing/2014/main" id="{91253B02-FE9E-42BD-9273-EB07447C42F2}"/>
              </a:ext>
            </a:extLst>
          </p:cNvPr>
          <p:cNvSpPr/>
          <p:nvPr userDrawn="1"/>
        </p:nvSpPr>
        <p:spPr>
          <a:xfrm>
            <a:off x="8124953" y="0"/>
            <a:ext cx="4063999" cy="3429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5">
            <a:extLst>
              <a:ext uri="{FF2B5EF4-FFF2-40B4-BE49-F238E27FC236}">
                <a16:creationId xmlns:a16="http://schemas.microsoft.com/office/drawing/2014/main" id="{FA95525E-0F0F-42A1-814D-8A0F5F6C9504}"/>
              </a:ext>
            </a:extLst>
          </p:cNvPr>
          <p:cNvSpPr/>
          <p:nvPr userDrawn="1"/>
        </p:nvSpPr>
        <p:spPr>
          <a:xfrm>
            <a:off x="0" y="3429000"/>
            <a:ext cx="4063999" cy="3429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6">
            <a:extLst>
              <a:ext uri="{FF2B5EF4-FFF2-40B4-BE49-F238E27FC236}">
                <a16:creationId xmlns:a16="http://schemas.microsoft.com/office/drawing/2014/main" id="{E2F620B4-FC61-4BCB-BFAB-5DAE7EDBC3A1}"/>
              </a:ext>
            </a:extLst>
          </p:cNvPr>
          <p:cNvSpPr/>
          <p:nvPr userDrawn="1"/>
        </p:nvSpPr>
        <p:spPr>
          <a:xfrm>
            <a:off x="4063999" y="3429000"/>
            <a:ext cx="4063999" cy="3429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7">
            <a:extLst>
              <a:ext uri="{FF2B5EF4-FFF2-40B4-BE49-F238E27FC236}">
                <a16:creationId xmlns:a16="http://schemas.microsoft.com/office/drawing/2014/main" id="{6D8EBE3F-0971-43E7-9934-99422D606481}"/>
              </a:ext>
            </a:extLst>
          </p:cNvPr>
          <p:cNvSpPr/>
          <p:nvPr userDrawn="1"/>
        </p:nvSpPr>
        <p:spPr>
          <a:xfrm>
            <a:off x="8128001" y="3429000"/>
            <a:ext cx="4063999" cy="3429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icture Placeholder 8">
            <a:extLst>
              <a:ext uri="{FF2B5EF4-FFF2-40B4-BE49-F238E27FC236}">
                <a16:creationId xmlns:a16="http://schemas.microsoft.com/office/drawing/2014/main" id="{D8DD7EF7-A01F-4BC7-80C9-B7ED221F6395}"/>
              </a:ext>
            </a:extLst>
          </p:cNvPr>
          <p:cNvSpPr>
            <a:spLocks noGrp="1"/>
          </p:cNvSpPr>
          <p:nvPr>
            <p:ph type="pic" sz="quarter" idx="13" hasCustomPrompt="1"/>
          </p:nvPr>
        </p:nvSpPr>
        <p:spPr bwMode="gray">
          <a:xfrm>
            <a:off x="1565351" y="347961"/>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Icon</a:t>
            </a:r>
          </a:p>
        </p:txBody>
      </p:sp>
      <p:sp>
        <p:nvSpPr>
          <p:cNvPr id="3" name="Content Placeholder 9"/>
          <p:cNvSpPr>
            <a:spLocks noGrp="1"/>
          </p:cNvSpPr>
          <p:nvPr userDrawn="1">
            <p:ph idx="1" hasCustomPrompt="1"/>
          </p:nvPr>
        </p:nvSpPr>
        <p:spPr bwMode="gray">
          <a:xfrm>
            <a:off x="360218" y="1683143"/>
            <a:ext cx="3435927" cy="1524000"/>
          </a:xfrm>
          <a:noFill/>
        </p:spPr>
        <p:txBody>
          <a:bodyPr/>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add text</a:t>
            </a:r>
          </a:p>
        </p:txBody>
      </p:sp>
      <p:sp>
        <p:nvSpPr>
          <p:cNvPr id="29" name="Picture Placeholder 10">
            <a:extLst>
              <a:ext uri="{FF2B5EF4-FFF2-40B4-BE49-F238E27FC236}">
                <a16:creationId xmlns:a16="http://schemas.microsoft.com/office/drawing/2014/main" id="{D04436AB-D3A4-4BCB-A795-5F8437FE2E86}"/>
              </a:ext>
            </a:extLst>
          </p:cNvPr>
          <p:cNvSpPr>
            <a:spLocks noGrp="1"/>
          </p:cNvSpPr>
          <p:nvPr>
            <p:ph type="pic" sz="quarter" idx="21" hasCustomPrompt="1"/>
          </p:nvPr>
        </p:nvSpPr>
        <p:spPr bwMode="gray">
          <a:xfrm>
            <a:off x="9668035" y="293132"/>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Icon</a:t>
            </a:r>
          </a:p>
        </p:txBody>
      </p:sp>
      <p:sp>
        <p:nvSpPr>
          <p:cNvPr id="28" name="Content Placeholder 11">
            <a:extLst>
              <a:ext uri="{FF2B5EF4-FFF2-40B4-BE49-F238E27FC236}">
                <a16:creationId xmlns:a16="http://schemas.microsoft.com/office/drawing/2014/main" id="{6F9304B1-6B55-4695-943B-30DD680AEE6A}"/>
              </a:ext>
            </a:extLst>
          </p:cNvPr>
          <p:cNvSpPr>
            <a:spLocks noGrp="1"/>
          </p:cNvSpPr>
          <p:nvPr>
            <p:ph idx="20" hasCustomPrompt="1"/>
          </p:nvPr>
        </p:nvSpPr>
        <p:spPr bwMode="gray">
          <a:xfrm>
            <a:off x="8462902" y="1628314"/>
            <a:ext cx="3435927" cy="1524000"/>
          </a:xfrm>
          <a:noFill/>
        </p:spPr>
        <p:txBody>
          <a:bodyPr/>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add text</a:t>
            </a:r>
          </a:p>
        </p:txBody>
      </p:sp>
      <p:sp>
        <p:nvSpPr>
          <p:cNvPr id="23" name="Picture Placeholder 12">
            <a:extLst>
              <a:ext uri="{FF2B5EF4-FFF2-40B4-BE49-F238E27FC236}">
                <a16:creationId xmlns:a16="http://schemas.microsoft.com/office/drawing/2014/main" id="{B28D5B16-4425-46F4-9F63-B46F36029402}"/>
              </a:ext>
            </a:extLst>
          </p:cNvPr>
          <p:cNvSpPr>
            <a:spLocks noGrp="1"/>
          </p:cNvSpPr>
          <p:nvPr>
            <p:ph type="pic" sz="quarter" idx="15" hasCustomPrompt="1"/>
          </p:nvPr>
        </p:nvSpPr>
        <p:spPr bwMode="gray">
          <a:xfrm>
            <a:off x="1565351" y="3818526"/>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Icon</a:t>
            </a:r>
          </a:p>
        </p:txBody>
      </p:sp>
      <p:sp>
        <p:nvSpPr>
          <p:cNvPr id="22" name="Content Placeholder 13">
            <a:extLst>
              <a:ext uri="{FF2B5EF4-FFF2-40B4-BE49-F238E27FC236}">
                <a16:creationId xmlns:a16="http://schemas.microsoft.com/office/drawing/2014/main" id="{AD263849-863B-4132-B6E1-C61464355379}"/>
              </a:ext>
            </a:extLst>
          </p:cNvPr>
          <p:cNvSpPr>
            <a:spLocks noGrp="1"/>
          </p:cNvSpPr>
          <p:nvPr>
            <p:ph idx="14" hasCustomPrompt="1"/>
          </p:nvPr>
        </p:nvSpPr>
        <p:spPr bwMode="gray">
          <a:xfrm>
            <a:off x="360218" y="5153708"/>
            <a:ext cx="3435927" cy="1524000"/>
          </a:xfrm>
          <a:noFill/>
        </p:spPr>
        <p:txBody>
          <a:bodyPr/>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add text</a:t>
            </a:r>
          </a:p>
        </p:txBody>
      </p:sp>
      <p:sp>
        <p:nvSpPr>
          <p:cNvPr id="25" name="Picture Placeholder 14">
            <a:extLst>
              <a:ext uri="{FF2B5EF4-FFF2-40B4-BE49-F238E27FC236}">
                <a16:creationId xmlns:a16="http://schemas.microsoft.com/office/drawing/2014/main" id="{2CE6DAA4-2E97-4817-A549-1F198B25D71D}"/>
              </a:ext>
            </a:extLst>
          </p:cNvPr>
          <p:cNvSpPr>
            <a:spLocks noGrp="1"/>
          </p:cNvSpPr>
          <p:nvPr>
            <p:ph type="pic" sz="quarter" idx="17" hasCustomPrompt="1"/>
          </p:nvPr>
        </p:nvSpPr>
        <p:spPr bwMode="gray">
          <a:xfrm>
            <a:off x="5610137" y="3818526"/>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Icon</a:t>
            </a:r>
          </a:p>
        </p:txBody>
      </p:sp>
      <p:sp>
        <p:nvSpPr>
          <p:cNvPr id="24" name="Content Placeholder 15">
            <a:extLst>
              <a:ext uri="{FF2B5EF4-FFF2-40B4-BE49-F238E27FC236}">
                <a16:creationId xmlns:a16="http://schemas.microsoft.com/office/drawing/2014/main" id="{5B029AC8-AE17-421E-A0F3-247B7315CD29}"/>
              </a:ext>
            </a:extLst>
          </p:cNvPr>
          <p:cNvSpPr>
            <a:spLocks noGrp="1"/>
          </p:cNvSpPr>
          <p:nvPr>
            <p:ph idx="16" hasCustomPrompt="1"/>
          </p:nvPr>
        </p:nvSpPr>
        <p:spPr bwMode="gray">
          <a:xfrm>
            <a:off x="4405004" y="5153708"/>
            <a:ext cx="3435927" cy="1524000"/>
          </a:xfrm>
          <a:noFill/>
        </p:spPr>
        <p:txBody>
          <a:bodyPr/>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add text</a:t>
            </a:r>
          </a:p>
        </p:txBody>
      </p:sp>
      <p:sp>
        <p:nvSpPr>
          <p:cNvPr id="27" name="Picture Placeholder 16">
            <a:extLst>
              <a:ext uri="{FF2B5EF4-FFF2-40B4-BE49-F238E27FC236}">
                <a16:creationId xmlns:a16="http://schemas.microsoft.com/office/drawing/2014/main" id="{F2965326-2267-4131-8529-A5DD17D8D70A}"/>
              </a:ext>
            </a:extLst>
          </p:cNvPr>
          <p:cNvSpPr>
            <a:spLocks noGrp="1"/>
          </p:cNvSpPr>
          <p:nvPr>
            <p:ph type="pic" sz="quarter" idx="19" hasCustomPrompt="1"/>
          </p:nvPr>
        </p:nvSpPr>
        <p:spPr bwMode="gray">
          <a:xfrm>
            <a:off x="9668035" y="3818526"/>
            <a:ext cx="1025659" cy="102565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Icon</a:t>
            </a:r>
          </a:p>
        </p:txBody>
      </p:sp>
      <p:sp>
        <p:nvSpPr>
          <p:cNvPr id="26" name="Content Placeholder 17">
            <a:extLst>
              <a:ext uri="{FF2B5EF4-FFF2-40B4-BE49-F238E27FC236}">
                <a16:creationId xmlns:a16="http://schemas.microsoft.com/office/drawing/2014/main" id="{69D189A1-22A5-49F4-835C-1A0417D045F6}"/>
              </a:ext>
            </a:extLst>
          </p:cNvPr>
          <p:cNvSpPr>
            <a:spLocks noGrp="1"/>
          </p:cNvSpPr>
          <p:nvPr>
            <p:ph idx="18" hasCustomPrompt="1"/>
          </p:nvPr>
        </p:nvSpPr>
        <p:spPr bwMode="gray">
          <a:xfrm>
            <a:off x="8462902" y="5153708"/>
            <a:ext cx="3435927" cy="1524000"/>
          </a:xfrm>
          <a:noFill/>
        </p:spPr>
        <p:txBody>
          <a:bodyPr/>
          <a:lstStyle>
            <a:lvl1pPr marL="0" indent="0" algn="ctr">
              <a:spcBef>
                <a:spcPts val="300"/>
              </a:spcBef>
              <a:spcAft>
                <a:spcPts val="300"/>
              </a:spcAft>
              <a:buClr>
                <a:schemeClr val="accent1"/>
              </a:buClr>
              <a:buNone/>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add text</a:t>
            </a:r>
          </a:p>
        </p:txBody>
      </p:sp>
      <p:sp>
        <p:nvSpPr>
          <p:cNvPr id="6" name="Slide Number Placeholder 18"/>
          <p:cNvSpPr>
            <a:spLocks noGrp="1"/>
          </p:cNvSpPr>
          <p:nvPr userDrawn="1">
            <p:ph type="sldNum" sz="quarter" idx="12"/>
          </p:nvPr>
        </p:nvSpPr>
        <p:spPr bwMode="black"/>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7368341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y the Numbers (9-Up)">
    <p:bg bwMode="gray">
      <p:bgRef idx="1001">
        <a:schemeClr val="bg1"/>
      </p:bgRef>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userDrawn="1">
            <p:ph type="title" hasCustomPrompt="1"/>
          </p:nvPr>
        </p:nvSpPr>
        <p:spPr bwMode="white">
          <a:xfrm>
            <a:off x="838200" y="-1"/>
            <a:ext cx="10515600" cy="1216025"/>
          </a:xfrm>
          <a:noFill/>
        </p:spPr>
        <p:txBody>
          <a:bodyPr lIns="0" rIns="0">
            <a:normAutofit/>
          </a:bodyPr>
          <a:lstStyle>
            <a:lvl1pPr algn="r">
              <a:defRPr sz="3600">
                <a:solidFill>
                  <a:schemeClr val="bg1"/>
                </a:solidFill>
              </a:defRPr>
            </a:lvl1pPr>
          </a:lstStyle>
          <a:p>
            <a:r>
              <a:rPr lang="en-US" dirty="0"/>
              <a:t>Click to add title</a:t>
            </a:r>
          </a:p>
        </p:txBody>
      </p:sp>
      <p:sp>
        <p:nvSpPr>
          <p:cNvPr id="27" name="Rectangle 3">
            <a:extLst>
              <a:ext uri="{FF2B5EF4-FFF2-40B4-BE49-F238E27FC236}">
                <a16:creationId xmlns:a16="http://schemas.microsoft.com/office/drawing/2014/main" id="{47D138E0-2756-4912-9525-2DF109D30567}"/>
              </a:ext>
            </a:extLst>
          </p:cNvPr>
          <p:cNvSpPr/>
          <p:nvPr userDrawn="1"/>
        </p:nvSpPr>
        <p:spPr>
          <a:xfrm>
            <a:off x="0" y="1335281"/>
            <a:ext cx="4062984" cy="18409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4">
            <a:extLst>
              <a:ext uri="{FF2B5EF4-FFF2-40B4-BE49-F238E27FC236}">
                <a16:creationId xmlns:a16="http://schemas.microsoft.com/office/drawing/2014/main" id="{014F3C95-F0D6-41F7-AA29-3C6EE80AEAE4}"/>
              </a:ext>
            </a:extLst>
          </p:cNvPr>
          <p:cNvSpPr/>
          <p:nvPr userDrawn="1"/>
        </p:nvSpPr>
        <p:spPr>
          <a:xfrm>
            <a:off x="4062984" y="1335281"/>
            <a:ext cx="4062984" cy="1840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5">
            <a:extLst>
              <a:ext uri="{FF2B5EF4-FFF2-40B4-BE49-F238E27FC236}">
                <a16:creationId xmlns:a16="http://schemas.microsoft.com/office/drawing/2014/main" id="{C748B337-33F7-40A1-88D8-CD2BA65D869E}"/>
              </a:ext>
            </a:extLst>
          </p:cNvPr>
          <p:cNvSpPr/>
          <p:nvPr userDrawn="1"/>
        </p:nvSpPr>
        <p:spPr>
          <a:xfrm>
            <a:off x="8125968" y="1335281"/>
            <a:ext cx="4062984" cy="18409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6">
            <a:extLst>
              <a:ext uri="{FF2B5EF4-FFF2-40B4-BE49-F238E27FC236}">
                <a16:creationId xmlns:a16="http://schemas.microsoft.com/office/drawing/2014/main" id="{D5D8785B-E7B0-45E9-A241-DE133451585E}"/>
              </a:ext>
            </a:extLst>
          </p:cNvPr>
          <p:cNvSpPr/>
          <p:nvPr userDrawn="1"/>
        </p:nvSpPr>
        <p:spPr>
          <a:xfrm>
            <a:off x="0" y="3176188"/>
            <a:ext cx="4062984" cy="1840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7">
            <a:extLst>
              <a:ext uri="{FF2B5EF4-FFF2-40B4-BE49-F238E27FC236}">
                <a16:creationId xmlns:a16="http://schemas.microsoft.com/office/drawing/2014/main" id="{1B929D3F-61AE-48F2-891C-9DFD75256C6D}"/>
              </a:ext>
            </a:extLst>
          </p:cNvPr>
          <p:cNvSpPr/>
          <p:nvPr userDrawn="1"/>
        </p:nvSpPr>
        <p:spPr>
          <a:xfrm>
            <a:off x="4062984" y="3176188"/>
            <a:ext cx="4062984" cy="18409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8">
            <a:extLst>
              <a:ext uri="{FF2B5EF4-FFF2-40B4-BE49-F238E27FC236}">
                <a16:creationId xmlns:a16="http://schemas.microsoft.com/office/drawing/2014/main" id="{B7CC1275-0931-46C8-8F97-B088A9519B1D}"/>
              </a:ext>
            </a:extLst>
          </p:cNvPr>
          <p:cNvSpPr/>
          <p:nvPr userDrawn="1"/>
        </p:nvSpPr>
        <p:spPr>
          <a:xfrm>
            <a:off x="8125968" y="3176188"/>
            <a:ext cx="4062984" cy="1840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9">
            <a:extLst>
              <a:ext uri="{FF2B5EF4-FFF2-40B4-BE49-F238E27FC236}">
                <a16:creationId xmlns:a16="http://schemas.microsoft.com/office/drawing/2014/main" id="{330A8418-CF1B-46A4-B5BE-AFE11C079F01}"/>
              </a:ext>
            </a:extLst>
          </p:cNvPr>
          <p:cNvSpPr/>
          <p:nvPr userDrawn="1"/>
        </p:nvSpPr>
        <p:spPr>
          <a:xfrm>
            <a:off x="0" y="5017094"/>
            <a:ext cx="4062984" cy="18409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10">
            <a:extLst>
              <a:ext uri="{FF2B5EF4-FFF2-40B4-BE49-F238E27FC236}">
                <a16:creationId xmlns:a16="http://schemas.microsoft.com/office/drawing/2014/main" id="{719FCF12-F13A-4B9B-A958-B33602A70EC2}"/>
              </a:ext>
            </a:extLst>
          </p:cNvPr>
          <p:cNvSpPr/>
          <p:nvPr userDrawn="1"/>
        </p:nvSpPr>
        <p:spPr>
          <a:xfrm>
            <a:off x="4062984" y="5017093"/>
            <a:ext cx="4062984" cy="1840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11">
            <a:extLst>
              <a:ext uri="{FF2B5EF4-FFF2-40B4-BE49-F238E27FC236}">
                <a16:creationId xmlns:a16="http://schemas.microsoft.com/office/drawing/2014/main" id="{2C994B8F-9B33-413F-9097-B33609846937}"/>
              </a:ext>
            </a:extLst>
          </p:cNvPr>
          <p:cNvSpPr/>
          <p:nvPr userDrawn="1"/>
        </p:nvSpPr>
        <p:spPr>
          <a:xfrm>
            <a:off x="8125968" y="5017093"/>
            <a:ext cx="4062984" cy="18409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ext Placeholder 13">
            <a:extLst>
              <a:ext uri="{FF2B5EF4-FFF2-40B4-BE49-F238E27FC236}">
                <a16:creationId xmlns:a16="http://schemas.microsoft.com/office/drawing/2014/main" id="{801AB76E-7762-46CE-9516-D338BC43BE78}"/>
              </a:ext>
            </a:extLst>
          </p:cNvPr>
          <p:cNvSpPr>
            <a:spLocks noGrp="1"/>
          </p:cNvSpPr>
          <p:nvPr>
            <p:ph type="body" sz="quarter" idx="10" hasCustomPrompt="1"/>
          </p:nvPr>
        </p:nvSpPr>
        <p:spPr>
          <a:xfrm>
            <a:off x="229362" y="1588094"/>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54" name="Text Placeholder 14">
            <a:extLst>
              <a:ext uri="{FF2B5EF4-FFF2-40B4-BE49-F238E27FC236}">
                <a16:creationId xmlns:a16="http://schemas.microsoft.com/office/drawing/2014/main" id="{DF20C971-9987-4982-B10F-B0CC4C009517}"/>
              </a:ext>
            </a:extLst>
          </p:cNvPr>
          <p:cNvSpPr>
            <a:spLocks noGrp="1"/>
          </p:cNvSpPr>
          <p:nvPr>
            <p:ph type="body" sz="quarter" idx="11" hasCustomPrompt="1"/>
          </p:nvPr>
        </p:nvSpPr>
        <p:spPr>
          <a:xfrm>
            <a:off x="4303014" y="1569933"/>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55" name="Text Placeholder 15">
            <a:extLst>
              <a:ext uri="{FF2B5EF4-FFF2-40B4-BE49-F238E27FC236}">
                <a16:creationId xmlns:a16="http://schemas.microsoft.com/office/drawing/2014/main" id="{345C34D9-17B4-4613-B9BD-59F326907F3D}"/>
              </a:ext>
            </a:extLst>
          </p:cNvPr>
          <p:cNvSpPr>
            <a:spLocks noGrp="1"/>
          </p:cNvSpPr>
          <p:nvPr>
            <p:ph type="body" sz="quarter" idx="12" hasCustomPrompt="1"/>
          </p:nvPr>
        </p:nvSpPr>
        <p:spPr>
          <a:xfrm>
            <a:off x="8360664" y="1569933"/>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56" name="Text Placeholder 16">
            <a:extLst>
              <a:ext uri="{FF2B5EF4-FFF2-40B4-BE49-F238E27FC236}">
                <a16:creationId xmlns:a16="http://schemas.microsoft.com/office/drawing/2014/main" id="{A1AA7C28-B086-407F-8AF1-4301768182DD}"/>
              </a:ext>
            </a:extLst>
          </p:cNvPr>
          <p:cNvSpPr>
            <a:spLocks noGrp="1"/>
          </p:cNvSpPr>
          <p:nvPr>
            <p:ph type="body" sz="quarter" idx="13" hasCustomPrompt="1"/>
          </p:nvPr>
        </p:nvSpPr>
        <p:spPr>
          <a:xfrm>
            <a:off x="229362" y="3447161"/>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57" name="Text Placeholder 17">
            <a:extLst>
              <a:ext uri="{FF2B5EF4-FFF2-40B4-BE49-F238E27FC236}">
                <a16:creationId xmlns:a16="http://schemas.microsoft.com/office/drawing/2014/main" id="{D76E17B9-0002-44B8-AF7E-8969D01E0AA6}"/>
              </a:ext>
            </a:extLst>
          </p:cNvPr>
          <p:cNvSpPr>
            <a:spLocks noGrp="1"/>
          </p:cNvSpPr>
          <p:nvPr>
            <p:ph type="body" sz="quarter" idx="14" hasCustomPrompt="1"/>
          </p:nvPr>
        </p:nvSpPr>
        <p:spPr>
          <a:xfrm>
            <a:off x="4303014" y="3429000"/>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58" name="Text Placeholder 18">
            <a:extLst>
              <a:ext uri="{FF2B5EF4-FFF2-40B4-BE49-F238E27FC236}">
                <a16:creationId xmlns:a16="http://schemas.microsoft.com/office/drawing/2014/main" id="{B3D2B886-4EAE-44EA-AE7C-F3ADDAF4FAC2}"/>
              </a:ext>
            </a:extLst>
          </p:cNvPr>
          <p:cNvSpPr>
            <a:spLocks noGrp="1"/>
          </p:cNvSpPr>
          <p:nvPr>
            <p:ph type="body" sz="quarter" idx="15" hasCustomPrompt="1"/>
          </p:nvPr>
        </p:nvSpPr>
        <p:spPr>
          <a:xfrm>
            <a:off x="8360664" y="3429000"/>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59" name="Text Placeholder 19">
            <a:extLst>
              <a:ext uri="{FF2B5EF4-FFF2-40B4-BE49-F238E27FC236}">
                <a16:creationId xmlns:a16="http://schemas.microsoft.com/office/drawing/2014/main" id="{2DDB0377-5DDF-4FE6-AC8F-55DC93331053}"/>
              </a:ext>
            </a:extLst>
          </p:cNvPr>
          <p:cNvSpPr>
            <a:spLocks noGrp="1"/>
          </p:cNvSpPr>
          <p:nvPr>
            <p:ph type="body" sz="quarter" idx="16" hasCustomPrompt="1"/>
          </p:nvPr>
        </p:nvSpPr>
        <p:spPr>
          <a:xfrm>
            <a:off x="229362" y="5242666"/>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60" name="Text Placeholder 20">
            <a:extLst>
              <a:ext uri="{FF2B5EF4-FFF2-40B4-BE49-F238E27FC236}">
                <a16:creationId xmlns:a16="http://schemas.microsoft.com/office/drawing/2014/main" id="{3FB77825-C8FD-42A1-8FA6-A3FE7450E669}"/>
              </a:ext>
            </a:extLst>
          </p:cNvPr>
          <p:cNvSpPr>
            <a:spLocks noGrp="1"/>
          </p:cNvSpPr>
          <p:nvPr>
            <p:ph type="body" sz="quarter" idx="17" hasCustomPrompt="1"/>
          </p:nvPr>
        </p:nvSpPr>
        <p:spPr>
          <a:xfrm>
            <a:off x="4303014" y="5224505"/>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
        <p:nvSpPr>
          <p:cNvPr id="61" name="Text Placeholder 21">
            <a:extLst>
              <a:ext uri="{FF2B5EF4-FFF2-40B4-BE49-F238E27FC236}">
                <a16:creationId xmlns:a16="http://schemas.microsoft.com/office/drawing/2014/main" id="{494D3609-5A57-469E-BBF2-662F0C4358D6}"/>
              </a:ext>
            </a:extLst>
          </p:cNvPr>
          <p:cNvSpPr>
            <a:spLocks noGrp="1"/>
          </p:cNvSpPr>
          <p:nvPr>
            <p:ph type="body" sz="quarter" idx="18" hasCustomPrompt="1"/>
          </p:nvPr>
        </p:nvSpPr>
        <p:spPr>
          <a:xfrm>
            <a:off x="8360664" y="5224505"/>
            <a:ext cx="3593592" cy="1371600"/>
          </a:xfrm>
        </p:spPr>
        <p:txBody>
          <a:bodyPr anchor="ctr">
            <a:normAutofit/>
          </a:bodyPr>
          <a:lstStyle>
            <a:lvl1pPr marL="0" indent="0" algn="ctr">
              <a:spcBef>
                <a:spcPts val="500"/>
              </a:spcBef>
              <a:spcAft>
                <a:spcPts val="5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Tree>
    <p:extLst>
      <p:ext uri="{BB962C8B-B14F-4D97-AF65-F5344CB8AC3E}">
        <p14:creationId xmlns:p14="http://schemas.microsoft.com/office/powerpoint/2010/main" val="991484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28B90B5-0ADD-4FAB-AAA7-60B10917D5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7253" y="-1"/>
            <a:ext cx="10876547" cy="6852225"/>
          </a:xfrm>
          <a:prstGeom prst="rect">
            <a:avLst/>
          </a:prstGeom>
        </p:spPr>
      </p:pic>
      <p:sp>
        <p:nvSpPr>
          <p:cNvPr id="13" name="Title 1">
            <a:extLst>
              <a:ext uri="{FF2B5EF4-FFF2-40B4-BE49-F238E27FC236}">
                <a16:creationId xmlns:a16="http://schemas.microsoft.com/office/drawing/2014/main" id="{CF41329C-8017-4B1E-8629-9EB8192B20C0}"/>
              </a:ext>
            </a:extLst>
          </p:cNvPr>
          <p:cNvSpPr>
            <a:spLocks noGrp="1"/>
          </p:cNvSpPr>
          <p:nvPr>
            <p:ph type="title" hasCustomPrompt="1"/>
          </p:nvPr>
        </p:nvSpPr>
        <p:spPr bwMode="black">
          <a:xfrm>
            <a:off x="4908884" y="2376739"/>
            <a:ext cx="2088682" cy="2098744"/>
          </a:xfrm>
          <a:prstGeom prst="ellipse">
            <a:avLst/>
          </a:prstGeom>
          <a:noFill/>
        </p:spPr>
        <p:txBody>
          <a:bodyPr lIns="0" rIns="0">
            <a:normAutofit/>
          </a:bodyPr>
          <a:lstStyle>
            <a:lvl1pPr algn="ctr">
              <a:defRPr sz="2500">
                <a:solidFill>
                  <a:schemeClr val="tx1"/>
                </a:solidFill>
              </a:defRPr>
            </a:lvl1pPr>
          </a:lstStyle>
          <a:p>
            <a:r>
              <a:rPr lang="en-US" dirty="0"/>
              <a:t>Click to add title</a:t>
            </a:r>
          </a:p>
        </p:txBody>
      </p:sp>
      <p:sp>
        <p:nvSpPr>
          <p:cNvPr id="17" name="Content Placeholder 2">
            <a:extLst>
              <a:ext uri="{FF2B5EF4-FFF2-40B4-BE49-F238E27FC236}">
                <a16:creationId xmlns:a16="http://schemas.microsoft.com/office/drawing/2014/main" id="{94026A8F-5767-4C60-A899-B201C4472978}"/>
              </a:ext>
            </a:extLst>
          </p:cNvPr>
          <p:cNvSpPr>
            <a:spLocks noGrp="1"/>
          </p:cNvSpPr>
          <p:nvPr>
            <p:ph sz="quarter" idx="17" hasCustomPrompt="1"/>
          </p:nvPr>
        </p:nvSpPr>
        <p:spPr>
          <a:xfrm>
            <a:off x="477838" y="452438"/>
            <a:ext cx="2746375" cy="2714625"/>
          </a:xfrm>
        </p:spPr>
        <p:txBody>
          <a:bodyPr/>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add text</a:t>
            </a:r>
          </a:p>
          <a:p>
            <a:pPr lvl="1"/>
            <a:r>
              <a:rPr lang="en-US" dirty="0"/>
              <a:t>Item one</a:t>
            </a:r>
          </a:p>
          <a:p>
            <a:pPr lvl="1"/>
            <a:r>
              <a:rPr lang="en-US" dirty="0"/>
              <a:t>Item two</a:t>
            </a:r>
          </a:p>
          <a:p>
            <a:pPr lvl="1"/>
            <a:r>
              <a:rPr lang="en-US" dirty="0"/>
              <a:t>Item three</a:t>
            </a:r>
          </a:p>
        </p:txBody>
      </p:sp>
      <p:sp>
        <p:nvSpPr>
          <p:cNvPr id="9" name="Picture Placeholder 3">
            <a:extLst>
              <a:ext uri="{FF2B5EF4-FFF2-40B4-BE49-F238E27FC236}">
                <a16:creationId xmlns:a16="http://schemas.microsoft.com/office/drawing/2014/main" id="{15A3E4B8-CACE-4AB4-A8FC-7AEF75EDAF39}"/>
              </a:ext>
            </a:extLst>
          </p:cNvPr>
          <p:cNvSpPr>
            <a:spLocks noGrp="1"/>
          </p:cNvSpPr>
          <p:nvPr>
            <p:ph type="pic" sz="quarter" idx="13" hasCustomPrompt="1"/>
          </p:nvPr>
        </p:nvSpPr>
        <p:spPr bwMode="gray">
          <a:xfrm>
            <a:off x="3561365" y="1125505"/>
            <a:ext cx="1135062" cy="1136650"/>
          </a:xfrm>
        </p:spPr>
        <p:txBody>
          <a:bodyPr>
            <a:normAutofit/>
          </a:bodyPr>
          <a:lstStyle>
            <a:lvl1pPr marL="0" indent="0" algn="ctr">
              <a:buNone/>
              <a:defRPr sz="1500"/>
            </a:lvl1pPr>
          </a:lstStyle>
          <a:p>
            <a:r>
              <a:rPr lang="en-US" dirty="0"/>
              <a:t>Icon</a:t>
            </a:r>
          </a:p>
        </p:txBody>
      </p:sp>
      <p:sp>
        <p:nvSpPr>
          <p:cNvPr id="18" name="Content Placeholder 4">
            <a:extLst>
              <a:ext uri="{FF2B5EF4-FFF2-40B4-BE49-F238E27FC236}">
                <a16:creationId xmlns:a16="http://schemas.microsoft.com/office/drawing/2014/main" id="{032A610F-10B9-4A8A-83D5-C97FF538D359}"/>
              </a:ext>
            </a:extLst>
          </p:cNvPr>
          <p:cNvSpPr>
            <a:spLocks noGrp="1"/>
          </p:cNvSpPr>
          <p:nvPr>
            <p:ph sz="quarter" idx="18" hasCustomPrompt="1"/>
          </p:nvPr>
        </p:nvSpPr>
        <p:spPr>
          <a:xfrm>
            <a:off x="8776001" y="450884"/>
            <a:ext cx="2746375" cy="2714625"/>
          </a:xfrm>
        </p:spPr>
        <p:txBody>
          <a:bodyPr/>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add text</a:t>
            </a:r>
          </a:p>
          <a:p>
            <a:pPr lvl="1"/>
            <a:r>
              <a:rPr lang="en-US" dirty="0"/>
              <a:t>Item one</a:t>
            </a:r>
          </a:p>
          <a:p>
            <a:pPr lvl="1"/>
            <a:r>
              <a:rPr lang="en-US" dirty="0"/>
              <a:t>Item two</a:t>
            </a:r>
          </a:p>
          <a:p>
            <a:pPr lvl="1"/>
            <a:r>
              <a:rPr lang="en-US" dirty="0"/>
              <a:t>Item three</a:t>
            </a:r>
          </a:p>
        </p:txBody>
      </p:sp>
      <p:sp>
        <p:nvSpPr>
          <p:cNvPr id="10" name="Picture Placeholder 5">
            <a:extLst>
              <a:ext uri="{FF2B5EF4-FFF2-40B4-BE49-F238E27FC236}">
                <a16:creationId xmlns:a16="http://schemas.microsoft.com/office/drawing/2014/main" id="{EA34264D-D28C-49EA-828E-9A4D4603A2CB}"/>
              </a:ext>
            </a:extLst>
          </p:cNvPr>
          <p:cNvSpPr>
            <a:spLocks noGrp="1"/>
          </p:cNvSpPr>
          <p:nvPr>
            <p:ph type="pic" sz="quarter" idx="14" hasCustomPrompt="1"/>
          </p:nvPr>
        </p:nvSpPr>
        <p:spPr bwMode="gray">
          <a:xfrm>
            <a:off x="7251508" y="1125505"/>
            <a:ext cx="1135062" cy="1136650"/>
          </a:xfrm>
        </p:spPr>
        <p:txBody>
          <a:bodyPr>
            <a:normAutofit/>
          </a:bodyPr>
          <a:lstStyle>
            <a:lvl1pPr marL="0" indent="0" algn="ctr">
              <a:buNone/>
              <a:defRPr sz="1500"/>
            </a:lvl1pPr>
          </a:lstStyle>
          <a:p>
            <a:r>
              <a:rPr lang="en-US" dirty="0"/>
              <a:t>Icon</a:t>
            </a:r>
          </a:p>
        </p:txBody>
      </p:sp>
      <p:sp>
        <p:nvSpPr>
          <p:cNvPr id="19" name="Content Placeholder 6">
            <a:extLst>
              <a:ext uri="{FF2B5EF4-FFF2-40B4-BE49-F238E27FC236}">
                <a16:creationId xmlns:a16="http://schemas.microsoft.com/office/drawing/2014/main" id="{15663BA5-2702-4695-9A70-94EAAC588296}"/>
              </a:ext>
            </a:extLst>
          </p:cNvPr>
          <p:cNvSpPr>
            <a:spLocks noGrp="1"/>
          </p:cNvSpPr>
          <p:nvPr>
            <p:ph sz="quarter" idx="19" hasCustomPrompt="1"/>
          </p:nvPr>
        </p:nvSpPr>
        <p:spPr>
          <a:xfrm>
            <a:off x="477253" y="3743578"/>
            <a:ext cx="2746375" cy="2612772"/>
          </a:xfrm>
        </p:spPr>
        <p:txBody>
          <a:bodyPr/>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add text</a:t>
            </a:r>
          </a:p>
          <a:p>
            <a:pPr lvl="1"/>
            <a:r>
              <a:rPr lang="en-US" dirty="0"/>
              <a:t>Item one</a:t>
            </a:r>
          </a:p>
          <a:p>
            <a:pPr lvl="1"/>
            <a:r>
              <a:rPr lang="en-US" dirty="0"/>
              <a:t>Item two</a:t>
            </a:r>
          </a:p>
          <a:p>
            <a:pPr lvl="1"/>
            <a:r>
              <a:rPr lang="en-US" dirty="0"/>
              <a:t>Item three</a:t>
            </a:r>
          </a:p>
        </p:txBody>
      </p:sp>
      <p:sp>
        <p:nvSpPr>
          <p:cNvPr id="11" name="Picture Placeholder 7">
            <a:extLst>
              <a:ext uri="{FF2B5EF4-FFF2-40B4-BE49-F238E27FC236}">
                <a16:creationId xmlns:a16="http://schemas.microsoft.com/office/drawing/2014/main" id="{41875FDC-A655-4A0D-9846-FEBF4FE91C83}"/>
              </a:ext>
            </a:extLst>
          </p:cNvPr>
          <p:cNvSpPr>
            <a:spLocks noGrp="1"/>
          </p:cNvSpPr>
          <p:nvPr>
            <p:ph type="pic" sz="quarter" idx="15" hasCustomPrompt="1"/>
          </p:nvPr>
        </p:nvSpPr>
        <p:spPr bwMode="gray">
          <a:xfrm>
            <a:off x="3561365" y="4595846"/>
            <a:ext cx="1135062" cy="1136650"/>
          </a:xfrm>
        </p:spPr>
        <p:txBody>
          <a:bodyPr>
            <a:normAutofit/>
          </a:bodyPr>
          <a:lstStyle>
            <a:lvl1pPr marL="0" indent="0" algn="ctr">
              <a:buNone/>
              <a:defRPr sz="1500"/>
            </a:lvl1pPr>
          </a:lstStyle>
          <a:p>
            <a:r>
              <a:rPr lang="en-US" dirty="0"/>
              <a:t>Icon</a:t>
            </a:r>
          </a:p>
        </p:txBody>
      </p:sp>
      <p:sp>
        <p:nvSpPr>
          <p:cNvPr id="20" name="Content Placeholder 8">
            <a:extLst>
              <a:ext uri="{FF2B5EF4-FFF2-40B4-BE49-F238E27FC236}">
                <a16:creationId xmlns:a16="http://schemas.microsoft.com/office/drawing/2014/main" id="{B3257A84-CA4A-40FD-9C48-BA83D297743C}"/>
              </a:ext>
            </a:extLst>
          </p:cNvPr>
          <p:cNvSpPr>
            <a:spLocks noGrp="1"/>
          </p:cNvSpPr>
          <p:nvPr>
            <p:ph sz="quarter" idx="20" hasCustomPrompt="1"/>
          </p:nvPr>
        </p:nvSpPr>
        <p:spPr>
          <a:xfrm>
            <a:off x="8775416" y="3742023"/>
            <a:ext cx="2746375" cy="2612773"/>
          </a:xfrm>
        </p:spPr>
        <p:txBody>
          <a:bodyPr/>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add text</a:t>
            </a:r>
          </a:p>
          <a:p>
            <a:pPr lvl="1"/>
            <a:r>
              <a:rPr lang="en-US" dirty="0"/>
              <a:t>Item one</a:t>
            </a:r>
          </a:p>
          <a:p>
            <a:pPr lvl="1"/>
            <a:r>
              <a:rPr lang="en-US" dirty="0"/>
              <a:t>Item two</a:t>
            </a:r>
          </a:p>
          <a:p>
            <a:pPr lvl="1"/>
            <a:r>
              <a:rPr lang="en-US" dirty="0"/>
              <a:t>Item three</a:t>
            </a:r>
          </a:p>
        </p:txBody>
      </p:sp>
      <p:sp>
        <p:nvSpPr>
          <p:cNvPr id="12" name="Picture Placeholder 9">
            <a:extLst>
              <a:ext uri="{FF2B5EF4-FFF2-40B4-BE49-F238E27FC236}">
                <a16:creationId xmlns:a16="http://schemas.microsoft.com/office/drawing/2014/main" id="{36A64B5B-AE77-4B74-925A-5D85BD05CECF}"/>
              </a:ext>
            </a:extLst>
          </p:cNvPr>
          <p:cNvSpPr>
            <a:spLocks noGrp="1"/>
          </p:cNvSpPr>
          <p:nvPr>
            <p:ph type="pic" sz="quarter" idx="16" hasCustomPrompt="1"/>
          </p:nvPr>
        </p:nvSpPr>
        <p:spPr bwMode="gray">
          <a:xfrm>
            <a:off x="7251508" y="4595846"/>
            <a:ext cx="1135062" cy="1136650"/>
          </a:xfrm>
        </p:spPr>
        <p:txBody>
          <a:bodyPr>
            <a:normAutofit/>
          </a:bodyPr>
          <a:lstStyle>
            <a:lvl1pPr marL="0" indent="0" algn="ctr">
              <a:buNone/>
              <a:defRPr sz="1500"/>
            </a:lvl1pPr>
          </a:lstStyle>
          <a:p>
            <a:r>
              <a:rPr lang="en-US" dirty="0"/>
              <a:t>Icon</a:t>
            </a:r>
          </a:p>
        </p:txBody>
      </p:sp>
      <p:sp>
        <p:nvSpPr>
          <p:cNvPr id="3" name="Date Placeholder 10">
            <a:extLst>
              <a:ext uri="{FF2B5EF4-FFF2-40B4-BE49-F238E27FC236}">
                <a16:creationId xmlns:a16="http://schemas.microsoft.com/office/drawing/2014/main" id="{D7B1B1D7-CD0C-49E0-8AC1-567A6D1A48F1}"/>
              </a:ext>
            </a:extLst>
          </p:cNvPr>
          <p:cNvSpPr>
            <a:spLocks noGrp="1"/>
          </p:cNvSpPr>
          <p:nvPr>
            <p:ph type="dt" sz="half" idx="10"/>
          </p:nvPr>
        </p:nvSpPr>
        <p:spPr/>
        <p:txBody>
          <a:bodyPr/>
          <a:lstStyle/>
          <a:p>
            <a:fld id="{0C562D23-04DA-4564-B5C0-ED09800D7910}" type="datetime1">
              <a:rPr lang="en-US" smtClean="0"/>
              <a:t>11/23/2021</a:t>
            </a:fld>
            <a:endParaRPr lang="en-US" dirty="0"/>
          </a:p>
        </p:txBody>
      </p:sp>
      <p:sp>
        <p:nvSpPr>
          <p:cNvPr id="4" name="Footer Placeholder 11">
            <a:extLst>
              <a:ext uri="{FF2B5EF4-FFF2-40B4-BE49-F238E27FC236}">
                <a16:creationId xmlns:a16="http://schemas.microsoft.com/office/drawing/2014/main" id="{A0DE9E05-D5C9-40B5-B0BD-C5FFC93DBC73}"/>
              </a:ext>
            </a:extLst>
          </p:cNvPr>
          <p:cNvSpPr>
            <a:spLocks noGrp="1"/>
          </p:cNvSpPr>
          <p:nvPr>
            <p:ph type="ftr" sz="quarter" idx="11"/>
          </p:nvPr>
        </p:nvSpPr>
        <p:spPr/>
        <p:txBody>
          <a:bodyPr/>
          <a:lstStyle/>
          <a:p>
            <a:r>
              <a:rPr lang="en-US"/>
              <a:t>Information Technology for Minnesota Government | mn.gov/mnit</a:t>
            </a:r>
            <a:endParaRPr lang="en-US" dirty="0"/>
          </a:p>
        </p:txBody>
      </p:sp>
      <p:sp>
        <p:nvSpPr>
          <p:cNvPr id="5" name="Slide Number Placeholder 12">
            <a:extLst>
              <a:ext uri="{FF2B5EF4-FFF2-40B4-BE49-F238E27FC236}">
                <a16:creationId xmlns:a16="http://schemas.microsoft.com/office/drawing/2014/main" id="{A87A070A-47B1-4FE3-8E7C-7C9F041B2625}"/>
              </a:ext>
            </a:extLst>
          </p:cNvPr>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597653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hite)">
    <p:bg bwMode="gray">
      <p:bgRef idx="1001">
        <a:schemeClr val="bg1"/>
      </p:bgRef>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3" name="Content Placeholder 3"/>
          <p:cNvSpPr>
            <a:spLocks noGrp="1"/>
          </p:cNvSpPr>
          <p:nvPr>
            <p:ph idx="1"/>
          </p:nvPr>
        </p:nvSpPr>
        <p:spPr bwMode="gray">
          <a:xfrm>
            <a:off x="838200" y="1594624"/>
            <a:ext cx="10515600" cy="4582339"/>
          </a:xfrm>
          <a:noFill/>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4"/>
          <p:cNvSpPr>
            <a:spLocks noGrp="1"/>
          </p:cNvSpPr>
          <p:nvPr>
            <p:ph type="dt" sz="half" idx="10"/>
          </p:nvPr>
        </p:nvSpPr>
        <p:spPr bwMode="black"/>
        <p:txBody>
          <a:bodyPr/>
          <a:lstStyle/>
          <a:p>
            <a:fld id="{D5F3AB12-4872-4804-98E5-485AC484F222}" type="datetime1">
              <a:rPr lang="en-US" smtClean="0"/>
              <a:t>11/23/2021</a:t>
            </a:fld>
            <a:endParaRPr lang="en-US" dirty="0"/>
          </a:p>
        </p:txBody>
      </p:sp>
      <p:sp>
        <p:nvSpPr>
          <p:cNvPr id="10"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324997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Half and Half">
    <p:spTree>
      <p:nvGrpSpPr>
        <p:cNvPr id="1" name=""/>
        <p:cNvGrpSpPr/>
        <p:nvPr/>
      </p:nvGrpSpPr>
      <p:grpSpPr>
        <a:xfrm>
          <a:off x="0" y="0"/>
          <a:ext cx="0" cy="0"/>
          <a:chOff x="0" y="0"/>
          <a:chExt cx="0" cy="0"/>
        </a:xfrm>
      </p:grpSpPr>
      <p:pic>
        <p:nvPicPr>
          <p:cNvPr id="6" name="Picture 1" descr="Shape&#10;&#10;Description automatically generated">
            <a:extLst>
              <a:ext uri="{FF2B5EF4-FFF2-40B4-BE49-F238E27FC236}">
                <a16:creationId xmlns:a16="http://schemas.microsoft.com/office/drawing/2014/main" id="{58A98041-598A-4B86-A4FE-CE64268EAC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850440" y="401352"/>
            <a:ext cx="8467375" cy="5571533"/>
          </a:xfrm>
          <a:prstGeom prst="rect">
            <a:avLst/>
          </a:prstGeom>
        </p:spPr>
      </p:pic>
      <p:sp>
        <p:nvSpPr>
          <p:cNvPr id="13" name="Title 2">
            <a:extLst>
              <a:ext uri="{FF2B5EF4-FFF2-40B4-BE49-F238E27FC236}">
                <a16:creationId xmlns:a16="http://schemas.microsoft.com/office/drawing/2014/main" id="{CF41329C-8017-4B1E-8629-9EB8192B20C0}"/>
              </a:ext>
            </a:extLst>
          </p:cNvPr>
          <p:cNvSpPr>
            <a:spLocks noGrp="1"/>
          </p:cNvSpPr>
          <p:nvPr>
            <p:ph type="title" hasCustomPrompt="1"/>
          </p:nvPr>
        </p:nvSpPr>
        <p:spPr bwMode="black">
          <a:xfrm>
            <a:off x="4433862" y="1550632"/>
            <a:ext cx="3268003" cy="3272972"/>
          </a:xfrm>
          <a:prstGeom prst="ellipse">
            <a:avLst/>
          </a:prstGeom>
          <a:noFill/>
        </p:spPr>
        <p:txBody>
          <a:bodyPr lIns="0" rIns="0">
            <a:normAutofit/>
          </a:bodyPr>
          <a:lstStyle>
            <a:lvl1pPr algn="ctr">
              <a:defRPr sz="3600">
                <a:solidFill>
                  <a:schemeClr val="tx1"/>
                </a:solidFill>
              </a:defRPr>
            </a:lvl1pPr>
          </a:lstStyle>
          <a:p>
            <a:r>
              <a:rPr lang="en-US" dirty="0"/>
              <a:t>Click to add title</a:t>
            </a:r>
          </a:p>
        </p:txBody>
      </p:sp>
      <p:sp>
        <p:nvSpPr>
          <p:cNvPr id="11" name="Picture Placeholder 3">
            <a:extLst>
              <a:ext uri="{FF2B5EF4-FFF2-40B4-BE49-F238E27FC236}">
                <a16:creationId xmlns:a16="http://schemas.microsoft.com/office/drawing/2014/main" id="{41875FDC-A655-4A0D-9846-FEBF4FE91C83}"/>
              </a:ext>
            </a:extLst>
          </p:cNvPr>
          <p:cNvSpPr>
            <a:spLocks noGrp="1"/>
          </p:cNvSpPr>
          <p:nvPr>
            <p:ph type="pic" sz="quarter" idx="15" hasCustomPrompt="1"/>
          </p:nvPr>
        </p:nvSpPr>
        <p:spPr bwMode="gray">
          <a:xfrm>
            <a:off x="1357005" y="1344489"/>
            <a:ext cx="1135062" cy="1136650"/>
          </a:xfrm>
        </p:spPr>
        <p:txBody>
          <a:bodyPr>
            <a:normAutofit/>
          </a:bodyPr>
          <a:lstStyle>
            <a:lvl1pPr marL="0" indent="0" algn="ctr">
              <a:buNone/>
              <a:defRPr sz="1500"/>
            </a:lvl1pPr>
          </a:lstStyle>
          <a:p>
            <a:r>
              <a:rPr lang="en-US" dirty="0"/>
              <a:t>Icon</a:t>
            </a:r>
          </a:p>
        </p:txBody>
      </p:sp>
      <p:sp>
        <p:nvSpPr>
          <p:cNvPr id="20" name="Content Placeholder 4">
            <a:extLst>
              <a:ext uri="{FF2B5EF4-FFF2-40B4-BE49-F238E27FC236}">
                <a16:creationId xmlns:a16="http://schemas.microsoft.com/office/drawing/2014/main" id="{B3257A84-CA4A-40FD-9C48-BA83D297743C}"/>
              </a:ext>
            </a:extLst>
          </p:cNvPr>
          <p:cNvSpPr>
            <a:spLocks noGrp="1"/>
          </p:cNvSpPr>
          <p:nvPr>
            <p:ph sz="quarter" idx="20" hasCustomPrompt="1"/>
          </p:nvPr>
        </p:nvSpPr>
        <p:spPr>
          <a:xfrm>
            <a:off x="555802" y="2718639"/>
            <a:ext cx="2746375" cy="3300984"/>
          </a:xfrm>
        </p:spPr>
        <p:txBody>
          <a:bodyPr/>
          <a:lstStyle>
            <a:lvl1pPr marL="0" indent="0">
              <a:buNone/>
              <a:defRPr sz="2200" b="1"/>
            </a:lvl1pPr>
            <a:lvl2pPr marL="346075" indent="-220663">
              <a:spcBef>
                <a:spcPts val="400"/>
              </a:spcBef>
              <a:spcAft>
                <a:spcPts val="400"/>
              </a:spcAft>
              <a:buClr>
                <a:schemeClr val="tx1"/>
              </a:buClr>
              <a:buFont typeface="Arial" panose="020B0604020202020204" pitchFamily="34" charset="0"/>
              <a:buChar char="•"/>
              <a:defRPr/>
            </a:lvl2pPr>
            <a:lvl3pPr marL="1200150" indent="-285750">
              <a:buFont typeface="Arial" panose="020B0604020202020204" pitchFamily="34" charset="0"/>
              <a:buChar char="•"/>
              <a:defRPr/>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US" dirty="0"/>
              <a:t>Click to add text</a:t>
            </a:r>
          </a:p>
          <a:p>
            <a:pPr lvl="1"/>
            <a:r>
              <a:rPr lang="en-US" dirty="0"/>
              <a:t>Item one</a:t>
            </a:r>
          </a:p>
          <a:p>
            <a:pPr lvl="1"/>
            <a:r>
              <a:rPr lang="en-US" dirty="0"/>
              <a:t>Item two</a:t>
            </a:r>
          </a:p>
          <a:p>
            <a:pPr lvl="1"/>
            <a:r>
              <a:rPr lang="en-US" dirty="0"/>
              <a:t>Item three</a:t>
            </a:r>
          </a:p>
        </p:txBody>
      </p:sp>
      <p:sp>
        <p:nvSpPr>
          <p:cNvPr id="12" name="Picture Placeholder 5">
            <a:extLst>
              <a:ext uri="{FF2B5EF4-FFF2-40B4-BE49-F238E27FC236}">
                <a16:creationId xmlns:a16="http://schemas.microsoft.com/office/drawing/2014/main" id="{36A64B5B-AE77-4B74-925A-5D85BD05CECF}"/>
              </a:ext>
            </a:extLst>
          </p:cNvPr>
          <p:cNvSpPr>
            <a:spLocks noGrp="1"/>
          </p:cNvSpPr>
          <p:nvPr>
            <p:ph type="pic" sz="quarter" idx="16" hasCustomPrompt="1"/>
          </p:nvPr>
        </p:nvSpPr>
        <p:spPr bwMode="gray">
          <a:xfrm>
            <a:off x="9581072" y="401352"/>
            <a:ext cx="1135062" cy="1136650"/>
          </a:xfrm>
        </p:spPr>
        <p:txBody>
          <a:bodyPr>
            <a:normAutofit/>
          </a:bodyPr>
          <a:lstStyle>
            <a:lvl1pPr marL="0" indent="0" algn="ctr">
              <a:buNone/>
              <a:defRPr sz="1500"/>
            </a:lvl1pPr>
          </a:lstStyle>
          <a:p>
            <a:r>
              <a:rPr lang="en-US" dirty="0"/>
              <a:t>Icon</a:t>
            </a:r>
          </a:p>
        </p:txBody>
      </p:sp>
      <p:sp>
        <p:nvSpPr>
          <p:cNvPr id="14" name="Content Placeholder 6">
            <a:extLst>
              <a:ext uri="{FF2B5EF4-FFF2-40B4-BE49-F238E27FC236}">
                <a16:creationId xmlns:a16="http://schemas.microsoft.com/office/drawing/2014/main" id="{70EA3296-E774-4946-8E91-E5BC0EDF7F5C}"/>
              </a:ext>
            </a:extLst>
          </p:cNvPr>
          <p:cNvSpPr>
            <a:spLocks noGrp="1"/>
          </p:cNvSpPr>
          <p:nvPr>
            <p:ph sz="quarter" idx="21" hasCustomPrompt="1"/>
          </p:nvPr>
        </p:nvSpPr>
        <p:spPr>
          <a:xfrm>
            <a:off x="8742872" y="1788132"/>
            <a:ext cx="2811462" cy="3300014"/>
          </a:xfrm>
        </p:spPr>
        <p:txBody>
          <a:bodyPr/>
          <a:lstStyle>
            <a:lvl1pPr marL="0" indent="0">
              <a:buNone/>
              <a:defRPr b="1"/>
            </a:lvl1pPr>
            <a:lvl2pPr marL="346075" indent="-228600">
              <a:defRPr/>
            </a:lvl2pPr>
          </a:lstStyle>
          <a:p>
            <a:pPr lvl="0"/>
            <a:r>
              <a:rPr lang="en-US" dirty="0"/>
              <a:t>Click to add text</a:t>
            </a:r>
          </a:p>
          <a:p>
            <a:pPr lvl="1"/>
            <a:r>
              <a:rPr lang="en-US" dirty="0"/>
              <a:t>Item one</a:t>
            </a:r>
          </a:p>
          <a:p>
            <a:pPr lvl="1"/>
            <a:r>
              <a:rPr lang="en-US" dirty="0"/>
              <a:t>Item two</a:t>
            </a:r>
          </a:p>
          <a:p>
            <a:pPr lvl="1"/>
            <a:r>
              <a:rPr lang="en-US" dirty="0"/>
              <a:t>Item three</a:t>
            </a:r>
          </a:p>
        </p:txBody>
      </p:sp>
      <p:sp>
        <p:nvSpPr>
          <p:cNvPr id="3" name="Date Placeholder 7">
            <a:extLst>
              <a:ext uri="{FF2B5EF4-FFF2-40B4-BE49-F238E27FC236}">
                <a16:creationId xmlns:a16="http://schemas.microsoft.com/office/drawing/2014/main" id="{D7B1B1D7-CD0C-49E0-8AC1-567A6D1A48F1}"/>
              </a:ext>
            </a:extLst>
          </p:cNvPr>
          <p:cNvSpPr>
            <a:spLocks noGrp="1"/>
          </p:cNvSpPr>
          <p:nvPr>
            <p:ph type="dt" sz="half" idx="10"/>
          </p:nvPr>
        </p:nvSpPr>
        <p:spPr/>
        <p:txBody>
          <a:bodyPr/>
          <a:lstStyle/>
          <a:p>
            <a:fld id="{E18DF5FE-A235-4568-A74A-A04ACD6B446C}" type="datetime1">
              <a:rPr lang="en-US" smtClean="0"/>
              <a:t>11/23/2021</a:t>
            </a:fld>
            <a:endParaRPr lang="en-US" dirty="0"/>
          </a:p>
        </p:txBody>
      </p:sp>
      <p:sp>
        <p:nvSpPr>
          <p:cNvPr id="4" name="Footer Placeholder 8">
            <a:extLst>
              <a:ext uri="{FF2B5EF4-FFF2-40B4-BE49-F238E27FC236}">
                <a16:creationId xmlns:a16="http://schemas.microsoft.com/office/drawing/2014/main" id="{A0DE9E05-D5C9-40B5-B0BD-C5FFC93DBC73}"/>
              </a:ext>
            </a:extLst>
          </p:cNvPr>
          <p:cNvSpPr>
            <a:spLocks noGrp="1"/>
          </p:cNvSpPr>
          <p:nvPr>
            <p:ph type="ftr" sz="quarter" idx="11"/>
          </p:nvPr>
        </p:nvSpPr>
        <p:spPr/>
        <p:txBody>
          <a:bodyPr/>
          <a:lstStyle/>
          <a:p>
            <a:r>
              <a:rPr lang="en-US"/>
              <a:t>Information Technology for Minnesota Government | mn.gov/mnit</a:t>
            </a:r>
            <a:endParaRPr lang="en-US" dirty="0"/>
          </a:p>
        </p:txBody>
      </p:sp>
      <p:sp>
        <p:nvSpPr>
          <p:cNvPr id="5" name="Slide Number Placeholder 9">
            <a:extLst>
              <a:ext uri="{FF2B5EF4-FFF2-40B4-BE49-F238E27FC236}">
                <a16:creationId xmlns:a16="http://schemas.microsoft.com/office/drawing/2014/main" id="{A87A070A-47B1-4FE3-8E7C-7C9F041B2625}"/>
              </a:ext>
            </a:extLst>
          </p:cNvPr>
          <p:cNvSpPr>
            <a:spLocks noGrp="1"/>
          </p:cNvSpPr>
          <p:nvPr>
            <p:ph type="sldNum" sz="quarter" idx="12"/>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876932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0 Up Pictures and Text">
    <p:bg bwMode="gray">
      <p:bgRef idx="1001">
        <a:schemeClr val="bg1"/>
      </p:bgRef>
    </p:bg>
    <p:spTree>
      <p:nvGrpSpPr>
        <p:cNvPr id="1" name=""/>
        <p:cNvGrpSpPr/>
        <p:nvPr/>
      </p:nvGrpSpPr>
      <p:grpSpPr>
        <a:xfrm>
          <a:off x="0" y="0"/>
          <a:ext cx="0" cy="0"/>
          <a:chOff x="0" y="0"/>
          <a:chExt cx="0" cy="0"/>
        </a:xfrm>
      </p:grpSpPr>
      <p:sp>
        <p:nvSpPr>
          <p:cNvPr id="15" name="Rectangle 1"/>
          <p:cNvSpPr/>
          <p:nvPr userDrawn="1"/>
        </p:nvSpPr>
        <p:spPr bwMode="black">
          <a:xfrm>
            <a:off x="0" y="2820924"/>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hasCustomPrompt="1"/>
          </p:nvPr>
        </p:nvSpPr>
        <p:spPr bwMode="white">
          <a:xfrm>
            <a:off x="838200" y="2821051"/>
            <a:ext cx="10515600" cy="1216025"/>
          </a:xfrm>
          <a:noFill/>
        </p:spPr>
        <p:txBody>
          <a:bodyPr lIns="0" rIns="0">
            <a:normAutofit/>
          </a:bodyPr>
          <a:lstStyle>
            <a:lvl1pPr algn="ctr">
              <a:defRPr sz="3600">
                <a:solidFill>
                  <a:schemeClr val="bg1"/>
                </a:solidFill>
              </a:defRPr>
            </a:lvl1pPr>
          </a:lstStyle>
          <a:p>
            <a:r>
              <a:rPr lang="en-US" dirty="0"/>
              <a:t>Click to add title</a:t>
            </a:r>
          </a:p>
        </p:txBody>
      </p:sp>
      <p:sp>
        <p:nvSpPr>
          <p:cNvPr id="2" name="Rectangle 3">
            <a:extLst>
              <a:ext uri="{FF2B5EF4-FFF2-40B4-BE49-F238E27FC236}">
                <a16:creationId xmlns:a16="http://schemas.microsoft.com/office/drawing/2014/main" id="{BD162C60-CB96-4A1A-A18D-22B32089E235}"/>
              </a:ext>
            </a:extLst>
          </p:cNvPr>
          <p:cNvSpPr/>
          <p:nvPr userDrawn="1"/>
        </p:nvSpPr>
        <p:spPr>
          <a:xfrm>
            <a:off x="1" y="-1"/>
            <a:ext cx="2437305" cy="28209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4">
            <a:extLst>
              <a:ext uri="{FF2B5EF4-FFF2-40B4-BE49-F238E27FC236}">
                <a16:creationId xmlns:a16="http://schemas.microsoft.com/office/drawing/2014/main" id="{0B3DCC4C-18F1-44A1-83F2-567249ACDEF1}"/>
              </a:ext>
            </a:extLst>
          </p:cNvPr>
          <p:cNvSpPr/>
          <p:nvPr userDrawn="1"/>
        </p:nvSpPr>
        <p:spPr>
          <a:xfrm>
            <a:off x="4877349" y="-1"/>
            <a:ext cx="2437305" cy="28209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5">
            <a:extLst>
              <a:ext uri="{FF2B5EF4-FFF2-40B4-BE49-F238E27FC236}">
                <a16:creationId xmlns:a16="http://schemas.microsoft.com/office/drawing/2014/main" id="{8CF2B0C9-EA38-4390-A84A-EBCFEDC0AAE5}"/>
              </a:ext>
            </a:extLst>
          </p:cNvPr>
          <p:cNvSpPr/>
          <p:nvPr userDrawn="1"/>
        </p:nvSpPr>
        <p:spPr>
          <a:xfrm>
            <a:off x="9754696" y="-1"/>
            <a:ext cx="2437305" cy="282092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6">
            <a:extLst>
              <a:ext uri="{FF2B5EF4-FFF2-40B4-BE49-F238E27FC236}">
                <a16:creationId xmlns:a16="http://schemas.microsoft.com/office/drawing/2014/main" id="{3D0C31E3-527C-4CBA-97E5-DBDF2A52AFAC}"/>
              </a:ext>
            </a:extLst>
          </p:cNvPr>
          <p:cNvSpPr/>
          <p:nvPr userDrawn="1"/>
        </p:nvSpPr>
        <p:spPr>
          <a:xfrm>
            <a:off x="2435850" y="4037076"/>
            <a:ext cx="2437305" cy="28172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7">
            <a:extLst>
              <a:ext uri="{FF2B5EF4-FFF2-40B4-BE49-F238E27FC236}">
                <a16:creationId xmlns:a16="http://schemas.microsoft.com/office/drawing/2014/main" id="{591E0941-ABF1-462A-AA3A-64D47089A2D7}"/>
              </a:ext>
            </a:extLst>
          </p:cNvPr>
          <p:cNvSpPr/>
          <p:nvPr userDrawn="1"/>
        </p:nvSpPr>
        <p:spPr>
          <a:xfrm>
            <a:off x="7314342" y="4037076"/>
            <a:ext cx="2437305" cy="281720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8">
            <a:extLst>
              <a:ext uri="{FF2B5EF4-FFF2-40B4-BE49-F238E27FC236}">
                <a16:creationId xmlns:a16="http://schemas.microsoft.com/office/drawing/2014/main" id="{5EB20B2C-E9C0-4B6F-9D8F-0B7BAAE1EDC6}"/>
              </a:ext>
            </a:extLst>
          </p:cNvPr>
          <p:cNvSpPr>
            <a:spLocks noGrp="1"/>
          </p:cNvSpPr>
          <p:nvPr>
            <p:ph type="pic" sz="quarter" idx="20" hasCustomPrompt="1"/>
          </p:nvPr>
        </p:nvSpPr>
        <p:spPr bwMode="gray">
          <a:xfrm>
            <a:off x="399634" y="256163"/>
            <a:ext cx="1688368" cy="1572637"/>
          </a:xfrm>
        </p:spPr>
        <p:txBody>
          <a:bodyPr/>
          <a:lstStyle>
            <a:lvl1pPr marL="0" indent="0" algn="ctr">
              <a:buNone/>
              <a:defRPr/>
            </a:lvl1pPr>
          </a:lstStyle>
          <a:p>
            <a:r>
              <a:rPr lang="en-US" dirty="0"/>
              <a:t>Picture</a:t>
            </a:r>
          </a:p>
        </p:txBody>
      </p:sp>
      <p:sp>
        <p:nvSpPr>
          <p:cNvPr id="5" name="Text Placeholder 9">
            <a:extLst>
              <a:ext uri="{FF2B5EF4-FFF2-40B4-BE49-F238E27FC236}">
                <a16:creationId xmlns:a16="http://schemas.microsoft.com/office/drawing/2014/main" id="{B1B2EA53-4275-4D74-9FC5-D8EA8CF60C8B}"/>
              </a:ext>
            </a:extLst>
          </p:cNvPr>
          <p:cNvSpPr>
            <a:spLocks noGrp="1"/>
          </p:cNvSpPr>
          <p:nvPr>
            <p:ph type="body" sz="quarter" idx="49" hasCustomPrompt="1"/>
          </p:nvPr>
        </p:nvSpPr>
        <p:spPr>
          <a:xfrm>
            <a:off x="144193" y="1927044"/>
            <a:ext cx="2148840" cy="722376"/>
          </a:xfrm>
        </p:spPr>
        <p:txBody>
          <a:bodyPr anchor="ctr">
            <a:normAutofit/>
          </a:bodyPr>
          <a:lstStyle>
            <a:lvl1pPr marL="0" indent="0" algn="ctr">
              <a:buNone/>
              <a:defRPr sz="2000" b="1"/>
            </a:lvl1pPr>
          </a:lstStyle>
          <a:p>
            <a:pPr lvl="0"/>
            <a:r>
              <a:rPr lang="en-US" dirty="0"/>
              <a:t>Click to add text</a:t>
            </a:r>
          </a:p>
        </p:txBody>
      </p:sp>
      <p:sp>
        <p:nvSpPr>
          <p:cNvPr id="58" name="Picture Placeholder 10">
            <a:extLst>
              <a:ext uri="{FF2B5EF4-FFF2-40B4-BE49-F238E27FC236}">
                <a16:creationId xmlns:a16="http://schemas.microsoft.com/office/drawing/2014/main" id="{513F8D1A-87BC-4B26-9247-B2DC62BB13C5}"/>
              </a:ext>
            </a:extLst>
          </p:cNvPr>
          <p:cNvSpPr>
            <a:spLocks noGrp="1"/>
          </p:cNvSpPr>
          <p:nvPr>
            <p:ph type="pic" sz="quarter" idx="32"/>
          </p:nvPr>
        </p:nvSpPr>
        <p:spPr bwMode="gray">
          <a:xfrm>
            <a:off x="2840906" y="256163"/>
            <a:ext cx="1688368" cy="1572637"/>
          </a:xfrm>
        </p:spPr>
        <p:txBody>
          <a:bodyPr/>
          <a:lstStyle>
            <a:lvl1pPr marL="0" indent="0" algn="ctr">
              <a:buNone/>
              <a:defRPr/>
            </a:lvl1pPr>
          </a:lstStyle>
          <a:p>
            <a:r>
              <a:rPr lang="en-US"/>
              <a:t>Click icon to add picture</a:t>
            </a:r>
            <a:endParaRPr lang="en-US" dirty="0"/>
          </a:p>
        </p:txBody>
      </p:sp>
      <p:sp>
        <p:nvSpPr>
          <p:cNvPr id="88" name="Text Placeholder 11">
            <a:extLst>
              <a:ext uri="{FF2B5EF4-FFF2-40B4-BE49-F238E27FC236}">
                <a16:creationId xmlns:a16="http://schemas.microsoft.com/office/drawing/2014/main" id="{6D665270-BCFF-43F6-9CEB-51DA6F7F1FA6}"/>
              </a:ext>
            </a:extLst>
          </p:cNvPr>
          <p:cNvSpPr>
            <a:spLocks noGrp="1"/>
          </p:cNvSpPr>
          <p:nvPr>
            <p:ph type="body" sz="quarter" idx="50" hasCustomPrompt="1"/>
          </p:nvPr>
        </p:nvSpPr>
        <p:spPr>
          <a:xfrm>
            <a:off x="2596612" y="1927044"/>
            <a:ext cx="2148840" cy="722376"/>
          </a:xfrm>
        </p:spPr>
        <p:txBody>
          <a:bodyPr anchor="ctr">
            <a:normAutofit/>
          </a:bodyPr>
          <a:lstStyle>
            <a:lvl1pPr marL="0" indent="0" algn="ctr">
              <a:buNone/>
              <a:defRPr sz="2000" b="1"/>
            </a:lvl1pPr>
          </a:lstStyle>
          <a:p>
            <a:pPr lvl="0"/>
            <a:r>
              <a:rPr lang="en-US" dirty="0"/>
              <a:t>Click to add text</a:t>
            </a:r>
          </a:p>
        </p:txBody>
      </p:sp>
      <p:sp>
        <p:nvSpPr>
          <p:cNvPr id="60" name="Picture Placeholder 12">
            <a:extLst>
              <a:ext uri="{FF2B5EF4-FFF2-40B4-BE49-F238E27FC236}">
                <a16:creationId xmlns:a16="http://schemas.microsoft.com/office/drawing/2014/main" id="{04897160-9BF7-44CA-9ACE-9621AC1F8AB6}"/>
              </a:ext>
            </a:extLst>
          </p:cNvPr>
          <p:cNvSpPr>
            <a:spLocks noGrp="1"/>
          </p:cNvSpPr>
          <p:nvPr>
            <p:ph type="pic" sz="quarter" idx="34"/>
          </p:nvPr>
        </p:nvSpPr>
        <p:spPr bwMode="gray">
          <a:xfrm>
            <a:off x="5251816" y="256163"/>
            <a:ext cx="1688368" cy="1572637"/>
          </a:xfrm>
        </p:spPr>
        <p:txBody>
          <a:bodyPr/>
          <a:lstStyle>
            <a:lvl1pPr marL="0" indent="0" algn="ctr">
              <a:buNone/>
              <a:defRPr/>
            </a:lvl1pPr>
          </a:lstStyle>
          <a:p>
            <a:r>
              <a:rPr lang="en-US"/>
              <a:t>Click icon to add picture</a:t>
            </a:r>
            <a:endParaRPr lang="en-US" dirty="0"/>
          </a:p>
        </p:txBody>
      </p:sp>
      <p:sp>
        <p:nvSpPr>
          <p:cNvPr id="89" name="Text Placeholder 13">
            <a:extLst>
              <a:ext uri="{FF2B5EF4-FFF2-40B4-BE49-F238E27FC236}">
                <a16:creationId xmlns:a16="http://schemas.microsoft.com/office/drawing/2014/main" id="{C7CDD40B-9D6C-4966-A99A-F976E43A8934}"/>
              </a:ext>
            </a:extLst>
          </p:cNvPr>
          <p:cNvSpPr>
            <a:spLocks noGrp="1"/>
          </p:cNvSpPr>
          <p:nvPr>
            <p:ph type="body" sz="quarter" idx="51" hasCustomPrompt="1"/>
          </p:nvPr>
        </p:nvSpPr>
        <p:spPr>
          <a:xfrm>
            <a:off x="5024862" y="1927044"/>
            <a:ext cx="2148840" cy="722376"/>
          </a:xfrm>
        </p:spPr>
        <p:txBody>
          <a:bodyPr anchor="ctr">
            <a:normAutofit/>
          </a:bodyPr>
          <a:lstStyle>
            <a:lvl1pPr marL="0" indent="0" algn="ctr">
              <a:buNone/>
              <a:defRPr sz="2000" b="1"/>
            </a:lvl1pPr>
          </a:lstStyle>
          <a:p>
            <a:pPr lvl="0"/>
            <a:r>
              <a:rPr lang="en-US" dirty="0"/>
              <a:t>Click to add text</a:t>
            </a:r>
          </a:p>
        </p:txBody>
      </p:sp>
      <p:sp>
        <p:nvSpPr>
          <p:cNvPr id="62" name="Picture Placeholder 14">
            <a:extLst>
              <a:ext uri="{FF2B5EF4-FFF2-40B4-BE49-F238E27FC236}">
                <a16:creationId xmlns:a16="http://schemas.microsoft.com/office/drawing/2014/main" id="{74F24F6E-7165-4401-A9FB-B018D4A703FC}"/>
              </a:ext>
            </a:extLst>
          </p:cNvPr>
          <p:cNvSpPr>
            <a:spLocks noGrp="1"/>
          </p:cNvSpPr>
          <p:nvPr>
            <p:ph type="pic" sz="quarter" idx="36"/>
          </p:nvPr>
        </p:nvSpPr>
        <p:spPr bwMode="gray">
          <a:xfrm>
            <a:off x="7662726" y="256163"/>
            <a:ext cx="1688368" cy="1572637"/>
          </a:xfrm>
        </p:spPr>
        <p:txBody>
          <a:bodyPr/>
          <a:lstStyle>
            <a:lvl1pPr marL="0" indent="0" algn="ctr">
              <a:buNone/>
              <a:defRPr/>
            </a:lvl1pPr>
          </a:lstStyle>
          <a:p>
            <a:r>
              <a:rPr lang="en-US"/>
              <a:t>Click icon to add picture</a:t>
            </a:r>
            <a:endParaRPr lang="en-US" dirty="0"/>
          </a:p>
        </p:txBody>
      </p:sp>
      <p:sp>
        <p:nvSpPr>
          <p:cNvPr id="90" name="Text Placeholder 15">
            <a:extLst>
              <a:ext uri="{FF2B5EF4-FFF2-40B4-BE49-F238E27FC236}">
                <a16:creationId xmlns:a16="http://schemas.microsoft.com/office/drawing/2014/main" id="{C28FB982-4B84-4C4C-9989-BA2563472E37}"/>
              </a:ext>
            </a:extLst>
          </p:cNvPr>
          <p:cNvSpPr>
            <a:spLocks noGrp="1"/>
          </p:cNvSpPr>
          <p:nvPr>
            <p:ph type="body" sz="quarter" idx="52" hasCustomPrompt="1"/>
          </p:nvPr>
        </p:nvSpPr>
        <p:spPr>
          <a:xfrm>
            <a:off x="7474206" y="1927044"/>
            <a:ext cx="2148840" cy="722376"/>
          </a:xfrm>
        </p:spPr>
        <p:txBody>
          <a:bodyPr anchor="ctr">
            <a:normAutofit/>
          </a:bodyPr>
          <a:lstStyle>
            <a:lvl1pPr marL="0" indent="0" algn="ctr">
              <a:buNone/>
              <a:defRPr sz="2000" b="1"/>
            </a:lvl1pPr>
          </a:lstStyle>
          <a:p>
            <a:pPr lvl="0"/>
            <a:r>
              <a:rPr lang="en-US" dirty="0"/>
              <a:t>Click to add text</a:t>
            </a:r>
          </a:p>
        </p:txBody>
      </p:sp>
      <p:sp>
        <p:nvSpPr>
          <p:cNvPr id="64" name="Picture Placeholder 15">
            <a:extLst>
              <a:ext uri="{FF2B5EF4-FFF2-40B4-BE49-F238E27FC236}">
                <a16:creationId xmlns:a16="http://schemas.microsoft.com/office/drawing/2014/main" id="{6626904F-CC3B-4AAC-9351-389DC5A32A64}"/>
              </a:ext>
            </a:extLst>
          </p:cNvPr>
          <p:cNvSpPr>
            <a:spLocks noGrp="1"/>
          </p:cNvSpPr>
          <p:nvPr>
            <p:ph type="pic" sz="quarter" idx="38"/>
          </p:nvPr>
        </p:nvSpPr>
        <p:spPr bwMode="gray">
          <a:xfrm>
            <a:off x="10117655" y="256163"/>
            <a:ext cx="1688368" cy="1572637"/>
          </a:xfrm>
        </p:spPr>
        <p:txBody>
          <a:bodyPr/>
          <a:lstStyle>
            <a:lvl1pPr marL="0" indent="0" algn="ctr">
              <a:buNone/>
              <a:defRPr/>
            </a:lvl1pPr>
          </a:lstStyle>
          <a:p>
            <a:r>
              <a:rPr lang="en-US"/>
              <a:t>Click icon to add picture</a:t>
            </a:r>
            <a:endParaRPr lang="en-US" dirty="0"/>
          </a:p>
        </p:txBody>
      </p:sp>
      <p:sp>
        <p:nvSpPr>
          <p:cNvPr id="91" name="Text Placeholder 16">
            <a:extLst>
              <a:ext uri="{FF2B5EF4-FFF2-40B4-BE49-F238E27FC236}">
                <a16:creationId xmlns:a16="http://schemas.microsoft.com/office/drawing/2014/main" id="{CD0CF586-7B0D-45A0-B7D6-DB10979C2E2A}"/>
              </a:ext>
            </a:extLst>
          </p:cNvPr>
          <p:cNvSpPr>
            <a:spLocks noGrp="1"/>
          </p:cNvSpPr>
          <p:nvPr>
            <p:ph type="body" sz="quarter" idx="53" hasCustomPrompt="1"/>
          </p:nvPr>
        </p:nvSpPr>
        <p:spPr>
          <a:xfrm>
            <a:off x="9898967" y="1927044"/>
            <a:ext cx="2148840" cy="722376"/>
          </a:xfrm>
        </p:spPr>
        <p:txBody>
          <a:bodyPr anchor="ctr">
            <a:normAutofit/>
          </a:bodyPr>
          <a:lstStyle>
            <a:lvl1pPr marL="0" indent="0" algn="ctr">
              <a:buNone/>
              <a:defRPr sz="2000" b="1"/>
            </a:lvl1pPr>
          </a:lstStyle>
          <a:p>
            <a:pPr lvl="0"/>
            <a:r>
              <a:rPr lang="en-US" dirty="0"/>
              <a:t>Click to add text</a:t>
            </a:r>
          </a:p>
        </p:txBody>
      </p:sp>
      <p:sp>
        <p:nvSpPr>
          <p:cNvPr id="71" name="Picture Placeholder 17">
            <a:extLst>
              <a:ext uri="{FF2B5EF4-FFF2-40B4-BE49-F238E27FC236}">
                <a16:creationId xmlns:a16="http://schemas.microsoft.com/office/drawing/2014/main" id="{CE73143E-94A3-454F-9304-4BC606CA8D31}"/>
              </a:ext>
            </a:extLst>
          </p:cNvPr>
          <p:cNvSpPr>
            <a:spLocks noGrp="1"/>
          </p:cNvSpPr>
          <p:nvPr>
            <p:ph type="pic" sz="quarter" idx="40"/>
          </p:nvPr>
        </p:nvSpPr>
        <p:spPr bwMode="gray">
          <a:xfrm>
            <a:off x="397289" y="4304416"/>
            <a:ext cx="1688368" cy="1572637"/>
          </a:xfrm>
        </p:spPr>
        <p:txBody>
          <a:bodyPr/>
          <a:lstStyle>
            <a:lvl1pPr marL="0" indent="0" algn="ctr">
              <a:buNone/>
              <a:defRPr/>
            </a:lvl1pPr>
          </a:lstStyle>
          <a:p>
            <a:r>
              <a:rPr lang="en-US"/>
              <a:t>Click icon to add picture</a:t>
            </a:r>
            <a:endParaRPr lang="en-US" dirty="0"/>
          </a:p>
        </p:txBody>
      </p:sp>
      <p:sp>
        <p:nvSpPr>
          <p:cNvPr id="92" name="Text Placeholder 18">
            <a:extLst>
              <a:ext uri="{FF2B5EF4-FFF2-40B4-BE49-F238E27FC236}">
                <a16:creationId xmlns:a16="http://schemas.microsoft.com/office/drawing/2014/main" id="{CCC4D160-A359-419D-BD12-F65BE6183B77}"/>
              </a:ext>
            </a:extLst>
          </p:cNvPr>
          <p:cNvSpPr>
            <a:spLocks noGrp="1"/>
          </p:cNvSpPr>
          <p:nvPr>
            <p:ph type="body" sz="quarter" idx="54" hasCustomPrompt="1"/>
          </p:nvPr>
        </p:nvSpPr>
        <p:spPr>
          <a:xfrm>
            <a:off x="144193" y="5982177"/>
            <a:ext cx="2148840" cy="722376"/>
          </a:xfrm>
        </p:spPr>
        <p:txBody>
          <a:bodyPr anchor="ctr">
            <a:normAutofit/>
          </a:bodyPr>
          <a:lstStyle>
            <a:lvl1pPr marL="0" indent="0" algn="ctr">
              <a:buNone/>
              <a:defRPr sz="2000" b="1"/>
            </a:lvl1pPr>
          </a:lstStyle>
          <a:p>
            <a:pPr lvl="0"/>
            <a:r>
              <a:rPr lang="en-US" dirty="0"/>
              <a:t>Click to add text</a:t>
            </a:r>
          </a:p>
        </p:txBody>
      </p:sp>
      <p:sp>
        <p:nvSpPr>
          <p:cNvPr id="73" name="Picture Placeholder 19">
            <a:extLst>
              <a:ext uri="{FF2B5EF4-FFF2-40B4-BE49-F238E27FC236}">
                <a16:creationId xmlns:a16="http://schemas.microsoft.com/office/drawing/2014/main" id="{0D271139-EB02-4351-B32D-98286D27AD6C}"/>
              </a:ext>
            </a:extLst>
          </p:cNvPr>
          <p:cNvSpPr>
            <a:spLocks noGrp="1"/>
          </p:cNvSpPr>
          <p:nvPr>
            <p:ph type="pic" sz="quarter" idx="42"/>
          </p:nvPr>
        </p:nvSpPr>
        <p:spPr bwMode="gray">
          <a:xfrm>
            <a:off x="2838561" y="4304416"/>
            <a:ext cx="1688368" cy="1572637"/>
          </a:xfrm>
        </p:spPr>
        <p:txBody>
          <a:bodyPr/>
          <a:lstStyle>
            <a:lvl1pPr marL="0" indent="0" algn="ctr">
              <a:buNone/>
              <a:defRPr/>
            </a:lvl1pPr>
          </a:lstStyle>
          <a:p>
            <a:r>
              <a:rPr lang="en-US"/>
              <a:t>Click icon to add picture</a:t>
            </a:r>
            <a:endParaRPr lang="en-US" dirty="0"/>
          </a:p>
        </p:txBody>
      </p:sp>
      <p:sp>
        <p:nvSpPr>
          <p:cNvPr id="93" name="Text Placeholder 20">
            <a:extLst>
              <a:ext uri="{FF2B5EF4-FFF2-40B4-BE49-F238E27FC236}">
                <a16:creationId xmlns:a16="http://schemas.microsoft.com/office/drawing/2014/main" id="{49EF6F7E-E510-4C65-A550-B5300CCADE05}"/>
              </a:ext>
            </a:extLst>
          </p:cNvPr>
          <p:cNvSpPr>
            <a:spLocks noGrp="1"/>
          </p:cNvSpPr>
          <p:nvPr>
            <p:ph type="body" sz="quarter" idx="55" hasCustomPrompt="1"/>
          </p:nvPr>
        </p:nvSpPr>
        <p:spPr>
          <a:xfrm>
            <a:off x="2596612" y="5982177"/>
            <a:ext cx="2148840" cy="722376"/>
          </a:xfrm>
        </p:spPr>
        <p:txBody>
          <a:bodyPr anchor="ctr">
            <a:normAutofit/>
          </a:bodyPr>
          <a:lstStyle>
            <a:lvl1pPr marL="0" indent="0" algn="ctr">
              <a:buNone/>
              <a:defRPr sz="2000" b="1"/>
            </a:lvl1pPr>
          </a:lstStyle>
          <a:p>
            <a:pPr lvl="0"/>
            <a:r>
              <a:rPr lang="en-US" dirty="0"/>
              <a:t>Click to add text</a:t>
            </a:r>
          </a:p>
        </p:txBody>
      </p:sp>
      <p:sp>
        <p:nvSpPr>
          <p:cNvPr id="75" name="Picture Placeholder 21">
            <a:extLst>
              <a:ext uri="{FF2B5EF4-FFF2-40B4-BE49-F238E27FC236}">
                <a16:creationId xmlns:a16="http://schemas.microsoft.com/office/drawing/2014/main" id="{51DCDB0D-A1AA-42EB-8125-F4656517D2CD}"/>
              </a:ext>
            </a:extLst>
          </p:cNvPr>
          <p:cNvSpPr>
            <a:spLocks noGrp="1"/>
          </p:cNvSpPr>
          <p:nvPr>
            <p:ph type="pic" sz="quarter" idx="44"/>
          </p:nvPr>
        </p:nvSpPr>
        <p:spPr bwMode="gray">
          <a:xfrm>
            <a:off x="5249471" y="4304416"/>
            <a:ext cx="1688368" cy="1572637"/>
          </a:xfrm>
        </p:spPr>
        <p:txBody>
          <a:bodyPr/>
          <a:lstStyle>
            <a:lvl1pPr marL="0" indent="0" algn="ctr">
              <a:buNone/>
              <a:defRPr/>
            </a:lvl1pPr>
          </a:lstStyle>
          <a:p>
            <a:r>
              <a:rPr lang="en-US"/>
              <a:t>Click icon to add picture</a:t>
            </a:r>
            <a:endParaRPr lang="en-US" dirty="0"/>
          </a:p>
        </p:txBody>
      </p:sp>
      <p:sp>
        <p:nvSpPr>
          <p:cNvPr id="94" name="Text Placeholder 22">
            <a:extLst>
              <a:ext uri="{FF2B5EF4-FFF2-40B4-BE49-F238E27FC236}">
                <a16:creationId xmlns:a16="http://schemas.microsoft.com/office/drawing/2014/main" id="{87DF68F9-C9AB-4D3A-8431-FF108ED3DF9E}"/>
              </a:ext>
            </a:extLst>
          </p:cNvPr>
          <p:cNvSpPr>
            <a:spLocks noGrp="1"/>
          </p:cNvSpPr>
          <p:nvPr>
            <p:ph type="body" sz="quarter" idx="56" hasCustomPrompt="1"/>
          </p:nvPr>
        </p:nvSpPr>
        <p:spPr>
          <a:xfrm>
            <a:off x="5024862" y="5982177"/>
            <a:ext cx="2148840" cy="722376"/>
          </a:xfrm>
        </p:spPr>
        <p:txBody>
          <a:bodyPr anchor="ctr">
            <a:normAutofit/>
          </a:bodyPr>
          <a:lstStyle>
            <a:lvl1pPr marL="0" indent="0" algn="ctr">
              <a:buNone/>
              <a:defRPr sz="2000" b="1"/>
            </a:lvl1pPr>
          </a:lstStyle>
          <a:p>
            <a:pPr lvl="0"/>
            <a:r>
              <a:rPr lang="en-US" dirty="0"/>
              <a:t>Click to add text</a:t>
            </a:r>
          </a:p>
        </p:txBody>
      </p:sp>
      <p:sp>
        <p:nvSpPr>
          <p:cNvPr id="77" name="Picture Placeholder 23">
            <a:extLst>
              <a:ext uri="{FF2B5EF4-FFF2-40B4-BE49-F238E27FC236}">
                <a16:creationId xmlns:a16="http://schemas.microsoft.com/office/drawing/2014/main" id="{D82E0B0A-7218-4FD5-9991-8E5E9FFBFFC7}"/>
              </a:ext>
            </a:extLst>
          </p:cNvPr>
          <p:cNvSpPr>
            <a:spLocks noGrp="1"/>
          </p:cNvSpPr>
          <p:nvPr>
            <p:ph type="pic" sz="quarter" idx="46"/>
          </p:nvPr>
        </p:nvSpPr>
        <p:spPr bwMode="gray">
          <a:xfrm>
            <a:off x="7660381" y="4304416"/>
            <a:ext cx="1688368" cy="1572637"/>
          </a:xfrm>
        </p:spPr>
        <p:txBody>
          <a:bodyPr/>
          <a:lstStyle>
            <a:lvl1pPr marL="0" indent="0" algn="ctr">
              <a:buNone/>
              <a:defRPr/>
            </a:lvl1pPr>
          </a:lstStyle>
          <a:p>
            <a:r>
              <a:rPr lang="en-US"/>
              <a:t>Click icon to add picture</a:t>
            </a:r>
            <a:endParaRPr lang="en-US" dirty="0"/>
          </a:p>
        </p:txBody>
      </p:sp>
      <p:sp>
        <p:nvSpPr>
          <p:cNvPr id="95" name="Text Placeholder 24">
            <a:extLst>
              <a:ext uri="{FF2B5EF4-FFF2-40B4-BE49-F238E27FC236}">
                <a16:creationId xmlns:a16="http://schemas.microsoft.com/office/drawing/2014/main" id="{D6FF2AA9-E000-4B0D-956F-F94226FE2E1C}"/>
              </a:ext>
            </a:extLst>
          </p:cNvPr>
          <p:cNvSpPr>
            <a:spLocks noGrp="1"/>
          </p:cNvSpPr>
          <p:nvPr>
            <p:ph type="body" sz="quarter" idx="57" hasCustomPrompt="1"/>
          </p:nvPr>
        </p:nvSpPr>
        <p:spPr>
          <a:xfrm>
            <a:off x="7474206" y="5982177"/>
            <a:ext cx="2148840" cy="722376"/>
          </a:xfrm>
        </p:spPr>
        <p:txBody>
          <a:bodyPr anchor="ctr">
            <a:normAutofit/>
          </a:bodyPr>
          <a:lstStyle>
            <a:lvl1pPr marL="0" indent="0" algn="ctr">
              <a:buNone/>
              <a:defRPr sz="2000" b="1"/>
            </a:lvl1pPr>
          </a:lstStyle>
          <a:p>
            <a:pPr lvl="0"/>
            <a:r>
              <a:rPr lang="en-US" dirty="0"/>
              <a:t>Click to add text</a:t>
            </a:r>
          </a:p>
        </p:txBody>
      </p:sp>
      <p:sp>
        <p:nvSpPr>
          <p:cNvPr id="79" name="Picture Placeholder 25">
            <a:extLst>
              <a:ext uri="{FF2B5EF4-FFF2-40B4-BE49-F238E27FC236}">
                <a16:creationId xmlns:a16="http://schemas.microsoft.com/office/drawing/2014/main" id="{F4AE9E1B-D8F1-43B5-8EC9-55F377B7EA06}"/>
              </a:ext>
            </a:extLst>
          </p:cNvPr>
          <p:cNvSpPr>
            <a:spLocks noGrp="1"/>
          </p:cNvSpPr>
          <p:nvPr>
            <p:ph type="pic" sz="quarter" idx="48"/>
          </p:nvPr>
        </p:nvSpPr>
        <p:spPr bwMode="gray">
          <a:xfrm>
            <a:off x="10115310" y="4304416"/>
            <a:ext cx="1688368" cy="1572637"/>
          </a:xfrm>
        </p:spPr>
        <p:txBody>
          <a:bodyPr/>
          <a:lstStyle>
            <a:lvl1pPr marL="0" indent="0" algn="ctr">
              <a:buNone/>
              <a:defRPr/>
            </a:lvl1pPr>
          </a:lstStyle>
          <a:p>
            <a:r>
              <a:rPr lang="en-US"/>
              <a:t>Click icon to add picture</a:t>
            </a:r>
            <a:endParaRPr lang="en-US" dirty="0"/>
          </a:p>
        </p:txBody>
      </p:sp>
      <p:sp>
        <p:nvSpPr>
          <p:cNvPr id="96" name="Text Placeholder 26">
            <a:extLst>
              <a:ext uri="{FF2B5EF4-FFF2-40B4-BE49-F238E27FC236}">
                <a16:creationId xmlns:a16="http://schemas.microsoft.com/office/drawing/2014/main" id="{86B304D2-5934-49D0-828A-58E73AB34CAB}"/>
              </a:ext>
            </a:extLst>
          </p:cNvPr>
          <p:cNvSpPr>
            <a:spLocks noGrp="1"/>
          </p:cNvSpPr>
          <p:nvPr>
            <p:ph type="body" sz="quarter" idx="58" hasCustomPrompt="1"/>
          </p:nvPr>
        </p:nvSpPr>
        <p:spPr>
          <a:xfrm>
            <a:off x="9898967" y="5982177"/>
            <a:ext cx="2148840" cy="722376"/>
          </a:xfrm>
        </p:spPr>
        <p:txBody>
          <a:bodyPr anchor="ctr">
            <a:normAutofit/>
          </a:bodyPr>
          <a:lstStyle>
            <a:lvl1pPr marL="0" indent="0" algn="ctr">
              <a:buNone/>
              <a:defRPr sz="2000" b="1"/>
            </a:lvl1pPr>
          </a:lstStyle>
          <a:p>
            <a:pPr lvl="0"/>
            <a:r>
              <a:rPr lang="en-US" dirty="0"/>
              <a:t>Click to add text</a:t>
            </a:r>
          </a:p>
        </p:txBody>
      </p:sp>
    </p:spTree>
    <p:extLst>
      <p:ext uri="{BB962C8B-B14F-4D97-AF65-F5344CB8AC3E}">
        <p14:creationId xmlns:p14="http://schemas.microsoft.com/office/powerpoint/2010/main" val="30623871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hoto Background (Blue Title, Overlay)">
    <p:spTree>
      <p:nvGrpSpPr>
        <p:cNvPr id="1" name=""/>
        <p:cNvGrpSpPr/>
        <p:nvPr/>
      </p:nvGrpSpPr>
      <p:grpSpPr>
        <a:xfrm>
          <a:off x="0" y="0"/>
          <a:ext cx="0" cy="0"/>
          <a:chOff x="0" y="0"/>
          <a:chExt cx="0" cy="0"/>
        </a:xfrm>
      </p:grpSpPr>
      <p:sp>
        <p:nvSpPr>
          <p:cNvPr id="1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9" name="Picture Placeholder 3"/>
          <p:cNvSpPr>
            <a:spLocks noGrp="1"/>
          </p:cNvSpPr>
          <p:nvPr>
            <p:ph type="pic" sz="quarter" idx="13" hasCustomPrompt="1"/>
          </p:nvPr>
        </p:nvSpPr>
        <p:spPr bwMode="gray">
          <a:xfrm>
            <a:off x="0" y="1219198"/>
            <a:ext cx="12192000" cy="5638802"/>
          </a:xfrm>
        </p:spPr>
        <p:txBody>
          <a:bodyPr/>
          <a:lstStyle/>
          <a:p>
            <a:r>
              <a:rPr lang="en-US" dirty="0"/>
              <a:t>Click Icon to add picture</a:t>
            </a:r>
          </a:p>
        </p:txBody>
      </p:sp>
      <p:sp>
        <p:nvSpPr>
          <p:cNvPr id="7" name="Content Placeholder 4"/>
          <p:cNvSpPr>
            <a:spLocks noGrp="1"/>
          </p:cNvSpPr>
          <p:nvPr>
            <p:ph idx="1" hasCustomPrompt="1"/>
          </p:nvPr>
        </p:nvSpPr>
        <p:spPr bwMode="auto">
          <a:xfrm>
            <a:off x="0" y="1921328"/>
            <a:ext cx="5683624" cy="4234542"/>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dirty="0"/>
              <a:t>Click to edit Master text styles. Note that blue overlay slide types require extra accessibility remediation when exported to PDF.</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62339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hoto Background (White Title, Blue Overlay)">
    <p:spTree>
      <p:nvGrpSpPr>
        <p:cNvPr id="1" name=""/>
        <p:cNvGrpSpPr/>
        <p:nvPr/>
      </p:nvGrpSpPr>
      <p:grpSpPr>
        <a:xfrm>
          <a:off x="0" y="0"/>
          <a:ext cx="0" cy="0"/>
          <a:chOff x="0" y="0"/>
          <a:chExt cx="0" cy="0"/>
        </a:xfrm>
      </p:grpSpPr>
      <p:sp>
        <p:nvSpPr>
          <p:cNvPr id="8"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9" name="Picture Placeholder 2"/>
          <p:cNvSpPr>
            <a:spLocks noGrp="1"/>
          </p:cNvSpPr>
          <p:nvPr>
            <p:ph type="pic" sz="quarter" idx="13" hasCustomPrompt="1"/>
          </p:nvPr>
        </p:nvSpPr>
        <p:spPr bwMode="gray">
          <a:xfrm>
            <a:off x="0" y="1219198"/>
            <a:ext cx="12192000" cy="5638802"/>
          </a:xfrm>
        </p:spPr>
        <p:txBody>
          <a:bodyPr/>
          <a:lstStyle>
            <a:lvl1pPr>
              <a:defRPr baseline="0"/>
            </a:lvl1pPr>
          </a:lstStyle>
          <a:p>
            <a:r>
              <a:rPr lang="en-US" dirty="0"/>
              <a:t>Click Icon to add picture</a:t>
            </a:r>
          </a:p>
        </p:txBody>
      </p:sp>
      <p:sp>
        <p:nvSpPr>
          <p:cNvPr id="7" name="Content Placeholder 3"/>
          <p:cNvSpPr>
            <a:spLocks noGrp="1"/>
          </p:cNvSpPr>
          <p:nvPr>
            <p:ph idx="1" hasCustomPrompt="1"/>
          </p:nvPr>
        </p:nvSpPr>
        <p:spPr bwMode="auto">
          <a:xfrm>
            <a:off x="0" y="1921328"/>
            <a:ext cx="5683624" cy="4234542"/>
          </a:xfrm>
          <a:solidFill>
            <a:schemeClr val="tx1">
              <a:alpha val="88000"/>
            </a:schemeClr>
          </a:solidFill>
        </p:spPr>
        <p:txBody>
          <a:bodyPr rIns="274320" anchor="ctr"/>
          <a:lstStyle>
            <a:lvl1pPr marL="457200" marR="0" indent="0" algn="l" defTabSz="914400" rtl="0" eaLnBrk="1" fontAlgn="auto" latinLnBrk="0" hangingPunct="1">
              <a:lnSpc>
                <a:spcPct val="100000"/>
              </a:lnSpc>
              <a:spcBef>
                <a:spcPts val="0"/>
              </a:spcBef>
              <a:spcAft>
                <a:spcPts val="1000"/>
              </a:spcAft>
              <a:buClr>
                <a:schemeClr val="accent2"/>
              </a:buClr>
              <a:buSzTx/>
              <a:buFont typeface="Arial" panose="020B0604020202020204" pitchFamily="34" charset="0"/>
              <a:buNone/>
              <a:tabLst/>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marL="685800" marR="0" lvl="0" indent="-228600" algn="l" defTabSz="914400" rtl="0" eaLnBrk="1" fontAlgn="auto" latinLnBrk="0" hangingPunct="1">
              <a:lnSpc>
                <a:spcPct val="100000"/>
              </a:lnSpc>
              <a:spcBef>
                <a:spcPts val="0"/>
              </a:spcBef>
              <a:spcAft>
                <a:spcPts val="1000"/>
              </a:spcAft>
              <a:buClr>
                <a:schemeClr val="accent2"/>
              </a:buClr>
              <a:buSzTx/>
              <a:buFont typeface="Arial" panose="020B0604020202020204" pitchFamily="34" charset="0"/>
              <a:buChar char="•"/>
              <a:tabLst/>
              <a:defRPr/>
            </a:pPr>
            <a:r>
              <a:rPr lang="en-US" dirty="0"/>
              <a:t>Click to edit Master text styles. Note that blue overlay slide types require extra accessibility remediation when exported to PDF.</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94880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Image Background (Blue Circle)">
    <p:bg bwMode="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a:t>Click icon to add picture</a:t>
            </a:r>
            <a:endParaRPr lang="en-US" dirty="0"/>
          </a:p>
        </p:txBody>
      </p:sp>
      <p:sp>
        <p:nvSpPr>
          <p:cNvPr id="9" name="Title 2"/>
          <p:cNvSpPr>
            <a:spLocks noGrp="1"/>
          </p:cNvSpPr>
          <p:nvPr>
            <p:ph type="title" hasCustomPrompt="1"/>
          </p:nvPr>
        </p:nvSpPr>
        <p:spPr bwMode="auto">
          <a:xfrm>
            <a:off x="6304108"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Tree>
    <p:extLst>
      <p:ext uri="{BB962C8B-B14F-4D97-AF65-F5344CB8AC3E}">
        <p14:creationId xmlns:p14="http://schemas.microsoft.com/office/powerpoint/2010/main" val="40922583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Image Background (Multiple Circles)">
    <p:bg>
      <p:bgPr>
        <a:solidFill>
          <a:schemeClr val="bg1"/>
        </a:solidFill>
        <a:effectLst/>
      </p:bgPr>
    </p:bg>
    <p:spTree>
      <p:nvGrpSpPr>
        <p:cNvPr id="1" name=""/>
        <p:cNvGrpSpPr/>
        <p:nvPr/>
      </p:nvGrpSpPr>
      <p:grpSpPr>
        <a:xfrm>
          <a:off x="0" y="0"/>
          <a:ext cx="0" cy="0"/>
          <a:chOff x="0" y="0"/>
          <a:chExt cx="0" cy="0"/>
        </a:xfrm>
      </p:grpSpPr>
      <p:sp>
        <p:nvSpPr>
          <p:cNvPr id="10" name="Picture Placeholder 1"/>
          <p:cNvSpPr>
            <a:spLocks noGrp="1"/>
          </p:cNvSpPr>
          <p:nvPr>
            <p:ph type="pic" sz="quarter" idx="15"/>
          </p:nvPr>
        </p:nvSpPr>
        <p:spPr bwMode="gray">
          <a:xfrm>
            <a:off x="0" y="0"/>
            <a:ext cx="12192000" cy="6858000"/>
          </a:xfrm>
        </p:spPr>
        <p:txBody>
          <a:bodyPr/>
          <a:lstStyle/>
          <a:p>
            <a:r>
              <a:rPr lang="en-US"/>
              <a:t>Click icon to add picture</a:t>
            </a:r>
            <a:endParaRPr lang="en-US" dirty="0"/>
          </a:p>
        </p:txBody>
      </p:sp>
      <p:sp>
        <p:nvSpPr>
          <p:cNvPr id="8" name="Title 2"/>
          <p:cNvSpPr>
            <a:spLocks noGrp="1"/>
          </p:cNvSpPr>
          <p:nvPr>
            <p:ph type="title" hasCustomPrompt="1"/>
          </p:nvPr>
        </p:nvSpPr>
        <p:spPr bwMode="auto">
          <a:xfrm>
            <a:off x="7289728" y="901318"/>
            <a:ext cx="4661388" cy="4661388"/>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
        <p:nvSpPr>
          <p:cNvPr id="12" name="Text Placeholder 3"/>
          <p:cNvSpPr>
            <a:spLocks noGrp="1"/>
          </p:cNvSpPr>
          <p:nvPr>
            <p:ph type="body" sz="quarter" idx="16" hasCustomPrompt="1"/>
          </p:nvPr>
        </p:nvSpPr>
        <p:spPr bwMode="auto">
          <a:xfrm>
            <a:off x="6054753" y="398666"/>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13" name="Text Placeholder 4"/>
          <p:cNvSpPr>
            <a:spLocks noGrp="1"/>
          </p:cNvSpPr>
          <p:nvPr>
            <p:ph type="body" sz="quarter" idx="17" hasCustomPrompt="1"/>
          </p:nvPr>
        </p:nvSpPr>
        <p:spPr bwMode="auto">
          <a:xfrm>
            <a:off x="5679058" y="3827626"/>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Tree>
    <p:extLst>
      <p:ext uri="{BB962C8B-B14F-4D97-AF65-F5344CB8AC3E}">
        <p14:creationId xmlns:p14="http://schemas.microsoft.com/office/powerpoint/2010/main" val="29110042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or Statement (Blue Box, Photo BG)">
    <p:bg>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a:t>Click icon to add picture</a:t>
            </a:r>
          </a:p>
        </p:txBody>
      </p:sp>
      <p:sp>
        <p:nvSpPr>
          <p:cNvPr id="5" name="Title 2"/>
          <p:cNvSpPr>
            <a:spLocks noGrp="1"/>
          </p:cNvSpPr>
          <p:nvPr>
            <p:ph type="title" hasCustomPrompt="1"/>
          </p:nvPr>
        </p:nvSpPr>
        <p:spPr bwMode="auto">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Tree>
    <p:extLst>
      <p:ext uri="{BB962C8B-B14F-4D97-AF65-F5344CB8AC3E}">
        <p14:creationId xmlns:p14="http://schemas.microsoft.com/office/powerpoint/2010/main" val="2067717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or Statement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2"/>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3"/>
          <p:cNvSpPr>
            <a:spLocks noGrp="1"/>
          </p:cNvSpPr>
          <p:nvPr>
            <p:ph type="dt" sz="half" idx="10"/>
          </p:nvPr>
        </p:nvSpPr>
        <p:spPr bwMode="white"/>
        <p:txBody>
          <a:bodyPr/>
          <a:lstStyle>
            <a:lvl1pPr>
              <a:defRPr>
                <a:solidFill>
                  <a:schemeClr val="bg1"/>
                </a:solidFill>
              </a:defRPr>
            </a:lvl1pPr>
          </a:lstStyle>
          <a:p>
            <a:fld id="{9F67B03C-D2CD-43D8-82E6-3E70326812B9}" type="datetime1">
              <a:rPr lang="en-US" smtClean="0"/>
              <a:t>11/23/2021</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a:t>Information Technology for Minnesota Government | mn.gov/mnit</a:t>
            </a:r>
            <a:endParaRPr lang="en-US" dirty="0"/>
          </a:p>
        </p:txBody>
      </p:sp>
      <p:sp>
        <p:nvSpPr>
          <p:cNvPr id="4" name="Slide Number Placeholder 5"/>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Quote or Statement (Light Gray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Rectangle 1"/>
          <p:cNvSpPr txBox="1">
            <a:spLocks/>
          </p:cNvSpPr>
          <p:nvPr userDrawn="1"/>
        </p:nvSpPr>
        <p:spPr bwMode="black">
          <a:xfrm>
            <a:off x="0" y="1389684"/>
            <a:ext cx="12192000" cy="1340989"/>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accent2"/>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266700" y="1389685"/>
            <a:ext cx="11658600" cy="1340989"/>
          </a:xfrm>
          <a:no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3"/>
          <p:cNvSpPr>
            <a:spLocks noGrp="1"/>
          </p:cNvSpPr>
          <p:nvPr>
            <p:ph type="body" sz="quarter" idx="13" hasCustomPrompt="1"/>
          </p:nvPr>
        </p:nvSpPr>
        <p:spPr bwMode="black">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2"/>
                </a:solidFill>
              </a:defRPr>
            </a:lvl1pPr>
          </a:lstStyle>
          <a:p>
            <a:pPr lvl="0"/>
            <a:r>
              <a:rPr lang="en-US" dirty="0"/>
              <a:t>Make a secondary statement here.</a:t>
            </a:r>
          </a:p>
        </p:txBody>
      </p:sp>
      <p:sp>
        <p:nvSpPr>
          <p:cNvPr id="3" name="Date Placeholder 4"/>
          <p:cNvSpPr>
            <a:spLocks noGrp="1"/>
          </p:cNvSpPr>
          <p:nvPr>
            <p:ph type="dt" sz="half" idx="10"/>
          </p:nvPr>
        </p:nvSpPr>
        <p:spPr bwMode="black"/>
        <p:txBody>
          <a:bodyPr/>
          <a:lstStyle/>
          <a:p>
            <a:fld id="{D53D2424-EBD2-4843-90F4-4F3466257E21}" type="datetime1">
              <a:rPr lang="en-US" smtClean="0"/>
              <a:t>11/23/2021</a:t>
            </a:fld>
            <a:endParaRPr lang="en-US" dirty="0"/>
          </a:p>
        </p:txBody>
      </p:sp>
      <p:sp>
        <p:nvSpPr>
          <p:cNvPr id="5" name="Footer Placeholder 5"/>
          <p:cNvSpPr>
            <a:spLocks noGrp="1"/>
          </p:cNvSpPr>
          <p:nvPr>
            <p:ph type="ftr" sz="quarter" idx="12"/>
          </p:nvPr>
        </p:nvSpPr>
        <p:spPr bwMode="black"/>
        <p:txBody>
          <a:bodyPr/>
          <a:lstStyle>
            <a:lvl1pPr>
              <a:defRPr>
                <a:solidFill>
                  <a:schemeClr val="tx2"/>
                </a:solidFill>
              </a:defRPr>
            </a:lvl1pPr>
          </a:lstStyle>
          <a:p>
            <a:r>
              <a:rPr lang="en-US"/>
              <a:t>Information Technology for Minnesota Government | mn.gov/mnit</a:t>
            </a:r>
            <a:endParaRPr lang="en-US" dirty="0"/>
          </a:p>
        </p:txBody>
      </p:sp>
      <p:sp>
        <p:nvSpPr>
          <p:cNvPr id="4" name="Slide Number Placeholder 6"/>
          <p:cNvSpPr>
            <a:spLocks noGrp="1"/>
          </p:cNvSpPr>
          <p:nvPr>
            <p:ph type="sldNum" sz="quarter" idx="11"/>
          </p:nvPr>
        </p:nvSpPr>
        <p:spPr bwMode="black"/>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Quote or Statement (Image Background)">
    <p:bg bwMode="lt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4" hasCustomPrompt="1"/>
          </p:nvPr>
        </p:nvSpPr>
        <p:spPr bwMode="gray">
          <a:xfrm>
            <a:off x="0" y="0"/>
            <a:ext cx="12192000" cy="6858000"/>
          </a:xfrm>
          <a:solidFill>
            <a:schemeClr val="tx2">
              <a:lumMod val="65000"/>
              <a:lumOff val="35000"/>
            </a:schemeClr>
          </a:solidFill>
        </p:spPr>
        <p:txBody>
          <a:bodyPr/>
          <a:lstStyle>
            <a:lvl1pPr>
              <a:defRPr>
                <a:solidFill>
                  <a:schemeClr val="bg1"/>
                </a:solidFill>
              </a:defRPr>
            </a:lvl1pPr>
          </a:lstStyle>
          <a:p>
            <a:r>
              <a:rPr lang="en-US" dirty="0"/>
              <a:t>Click icon to add background picture. Ensure sufficient contrast exists between photo and white text.</a:t>
            </a:r>
          </a:p>
        </p:txBody>
      </p:sp>
      <p:sp>
        <p:nvSpPr>
          <p:cNvPr id="12" name="Title 2"/>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3"/>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4"/>
          <p:cNvSpPr>
            <a:spLocks noGrp="1"/>
          </p:cNvSpPr>
          <p:nvPr>
            <p:ph type="dt" sz="half" idx="10"/>
          </p:nvPr>
        </p:nvSpPr>
        <p:spPr bwMode="white"/>
        <p:txBody>
          <a:bodyPr/>
          <a:lstStyle>
            <a:lvl1pPr>
              <a:defRPr>
                <a:solidFill>
                  <a:schemeClr val="bg1"/>
                </a:solidFill>
              </a:defRPr>
            </a:lvl1pPr>
          </a:lstStyle>
          <a:p>
            <a:fld id="{AD2CD444-07DD-4E64-8B4D-1B8620BA3B79}" type="datetime1">
              <a:rPr lang="en-US" smtClean="0"/>
              <a:t>11/23/2021</a:t>
            </a:fld>
            <a:endParaRPr lang="en-US" dirty="0"/>
          </a:p>
        </p:txBody>
      </p:sp>
      <p:sp>
        <p:nvSpPr>
          <p:cNvPr id="5" name="Footer Placeholder 5"/>
          <p:cNvSpPr>
            <a:spLocks noGrp="1"/>
          </p:cNvSpPr>
          <p:nvPr>
            <p:ph type="ftr" sz="quarter" idx="12"/>
          </p:nvPr>
        </p:nvSpPr>
        <p:spPr bwMode="white"/>
        <p:txBody>
          <a:bodyPr/>
          <a:lstStyle>
            <a:lvl1pPr>
              <a:defRPr>
                <a:solidFill>
                  <a:schemeClr val="bg1"/>
                </a:solidFill>
              </a:defRPr>
            </a:lvl1pPr>
          </a:lstStyle>
          <a:p>
            <a:r>
              <a:rPr lang="en-US"/>
              <a:t>Information Technology for Minnesota Government | mn.gov/mnit</a:t>
            </a:r>
            <a:endParaRPr lang="en-US" dirty="0"/>
          </a:p>
        </p:txBody>
      </p:sp>
      <p:sp>
        <p:nvSpPr>
          <p:cNvPr id="4" name="Slide Number Placeholder 6"/>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7"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6"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3" name="Content Placeholder 3"/>
          <p:cNvSpPr>
            <a:spLocks noGrp="1"/>
          </p:cNvSpPr>
          <p:nvPr>
            <p:ph sz="half" idx="1"/>
          </p:nvPr>
        </p:nvSpPr>
        <p:spPr bwMode="gray">
          <a:xfrm>
            <a:off x="838200" y="1594624"/>
            <a:ext cx="5181600" cy="458233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bwMode="gray">
          <a:xfrm>
            <a:off x="6172200" y="1594624"/>
            <a:ext cx="5181600" cy="458233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5"/>
          <p:cNvSpPr>
            <a:spLocks noGrp="1"/>
          </p:cNvSpPr>
          <p:nvPr>
            <p:ph type="dt" sz="half" idx="10"/>
          </p:nvPr>
        </p:nvSpPr>
        <p:spPr bwMode="black"/>
        <p:txBody>
          <a:bodyPr/>
          <a:lstStyle/>
          <a:p>
            <a:fld id="{B7044CFB-25B7-477D-9A74-B2E330B34397}" type="datetime1">
              <a:rPr lang="en-US" smtClean="0"/>
              <a:t>11/23/2021</a:t>
            </a:fld>
            <a:endParaRPr lang="en-US" dirty="0"/>
          </a:p>
        </p:txBody>
      </p:sp>
      <p:sp>
        <p:nvSpPr>
          <p:cNvPr id="11"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7" name="Slide Number Placeholder 7"/>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0"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66100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hank You">
    <p:bg bwMode="auto">
      <p:bgPr>
        <a:solidFill>
          <a:srgbClr val="E8E8E8"/>
        </a:solidFill>
        <a:effectLst/>
      </p:bgPr>
    </p:bg>
    <p:spTree>
      <p:nvGrpSpPr>
        <p:cNvPr id="1" name=""/>
        <p:cNvGrpSpPr/>
        <p:nvPr/>
      </p:nvGrpSpPr>
      <p:grpSpPr>
        <a:xfrm>
          <a:off x="0" y="0"/>
          <a:ext cx="0" cy="0"/>
          <a:chOff x="0" y="0"/>
          <a:chExt cx="0" cy="0"/>
        </a:xfrm>
      </p:grpSpPr>
      <p:sp>
        <p:nvSpPr>
          <p:cNvPr id="10" name="Rectangle 1"/>
          <p:cNvSpPr txBox="1">
            <a:spLocks/>
          </p:cNvSpPr>
          <p:nvPr userDrawn="1"/>
        </p:nvSpPr>
        <p:spPr bwMode="black">
          <a:xfrm>
            <a:off x="0" y="1651380"/>
            <a:ext cx="12192000" cy="1733266"/>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266700" y="1651380"/>
            <a:ext cx="11658600" cy="1733266"/>
          </a:xfrm>
          <a:noFill/>
        </p:spPr>
        <p:txBody>
          <a:bodyPr>
            <a:noAutofit/>
          </a:bodyPr>
          <a:lstStyle>
            <a:lvl1pPr algn="ctr">
              <a:tabLst>
                <a:tab pos="3770313" algn="l"/>
              </a:tabLst>
              <a:defRPr sz="7000">
                <a:solidFill>
                  <a:schemeClr val="bg1"/>
                </a:solidFill>
              </a:defRPr>
            </a:lvl1pPr>
          </a:lstStyle>
          <a:p>
            <a:r>
              <a:rPr lang="en-US" dirty="0"/>
              <a:t>Add “thank you” here</a:t>
            </a:r>
          </a:p>
        </p:txBody>
      </p:sp>
      <p:sp>
        <p:nvSpPr>
          <p:cNvPr id="8" name="Text Placeholder 2"/>
          <p:cNvSpPr>
            <a:spLocks noGrp="1"/>
          </p:cNvSpPr>
          <p:nvPr>
            <p:ph type="body" sz="quarter" idx="13" hasCustomPrompt="1"/>
          </p:nvPr>
        </p:nvSpPr>
        <p:spPr bwMode="black">
          <a:xfrm>
            <a:off x="838200" y="3521123"/>
            <a:ext cx="10515600" cy="2681374"/>
          </a:xfrm>
        </p:spPr>
        <p:txBody>
          <a:bodyPr anchor="ctr"/>
          <a:lstStyle>
            <a:lvl1pPr marL="0" indent="0" algn="ctr">
              <a:lnSpc>
                <a:spcPct val="100000"/>
              </a:lnSpc>
              <a:spcBef>
                <a:spcPts val="0"/>
              </a:spcBef>
              <a:buNone/>
              <a:defRPr baseline="0">
                <a:solidFill>
                  <a:schemeClr val="tx2"/>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3"/>
          <p:cNvSpPr>
            <a:spLocks noGrp="1"/>
          </p:cNvSpPr>
          <p:nvPr>
            <p:ph type="dt" sz="half" idx="10"/>
          </p:nvPr>
        </p:nvSpPr>
        <p:spPr bwMode="black"/>
        <p:txBody>
          <a:bodyPr/>
          <a:lstStyle>
            <a:lvl1pPr>
              <a:defRPr>
                <a:solidFill>
                  <a:schemeClr val="tx2"/>
                </a:solidFill>
              </a:defRPr>
            </a:lvl1pPr>
          </a:lstStyle>
          <a:p>
            <a:fld id="{B1837FE6-4821-4550-9364-AE4CBA35FDEC}" type="datetime1">
              <a:rPr lang="en-US" smtClean="0"/>
              <a:t>11/23/2021</a:t>
            </a:fld>
            <a:endParaRPr lang="en-US" dirty="0"/>
          </a:p>
        </p:txBody>
      </p:sp>
      <p:sp>
        <p:nvSpPr>
          <p:cNvPr id="5" name="Footer Placeholder 4"/>
          <p:cNvSpPr>
            <a:spLocks noGrp="1"/>
          </p:cNvSpPr>
          <p:nvPr>
            <p:ph type="ftr" sz="quarter" idx="12"/>
          </p:nvPr>
        </p:nvSpPr>
        <p:spPr bwMode="black"/>
        <p:txBody>
          <a:bodyPr/>
          <a:lstStyle>
            <a:lvl1pPr>
              <a:defRPr>
                <a:solidFill>
                  <a:schemeClr val="tx1"/>
                </a:solidFill>
              </a:defRPr>
            </a:lvl1pPr>
          </a:lstStyle>
          <a:p>
            <a:r>
              <a:rPr lang="en-US">
                <a:solidFill>
                  <a:schemeClr val="tx2"/>
                </a:solidFill>
              </a:rPr>
              <a:t>Information Technology for Minnesota Government | mn.gov/mnit</a:t>
            </a:r>
            <a:endParaRPr lang="en-US" dirty="0">
              <a:solidFill>
                <a:schemeClr val="tx2"/>
              </a:solidFill>
            </a:endParaRPr>
          </a:p>
        </p:txBody>
      </p:sp>
      <p:sp>
        <p:nvSpPr>
          <p:cNvPr id="4" name="Slide Number Placeholder 5"/>
          <p:cNvSpPr>
            <a:spLocks noGrp="1"/>
          </p:cNvSpPr>
          <p:nvPr>
            <p:ph type="sldNum" sz="quarter" idx="11"/>
          </p:nvPr>
        </p:nvSpPr>
        <p:spPr bwMode="black"/>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6"/>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E3918CFF-549A-4CAA-9751-14F5C23502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6091" y="655503"/>
            <a:ext cx="2993132" cy="412168"/>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hank You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white">
          <a:xfrm>
            <a:off x="838200" y="2212733"/>
            <a:ext cx="10515600" cy="1472163"/>
          </a:xfrm>
        </p:spPr>
        <p:txBody>
          <a:bodyPr>
            <a:noAutofit/>
          </a:bodyPr>
          <a:lstStyle>
            <a:lvl1pPr algn="ctr">
              <a:tabLst>
                <a:tab pos="3770313" algn="l"/>
              </a:tabLst>
              <a:defRPr sz="7000">
                <a:solidFill>
                  <a:schemeClr val="bg1"/>
                </a:solidFill>
              </a:defRPr>
            </a:lvl1pPr>
          </a:lstStyle>
          <a:p>
            <a:r>
              <a:rPr lang="en-US" dirty="0"/>
              <a:t>Add “thank you” here</a:t>
            </a:r>
          </a:p>
        </p:txBody>
      </p:sp>
      <p:sp>
        <p:nvSpPr>
          <p:cNvPr id="11" name="Text Placeholder 6"/>
          <p:cNvSpPr>
            <a:spLocks noGrp="1"/>
          </p:cNvSpPr>
          <p:nvPr>
            <p:ph type="body" sz="quarter" idx="13" hasCustomPrompt="1"/>
          </p:nvPr>
        </p:nvSpPr>
        <p:spPr bwMode="white">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A9E0FC8C-DD49-431F-90DE-42BF20464CF6}" type="datetime1">
              <a:rPr lang="en-US" smtClean="0"/>
              <a:t>11/23/2021</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a:t>Information Technology for Minnesota Government | mn.gov/mnit</a:t>
            </a:r>
            <a:endParaRPr lang="en-US" dirty="0"/>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ED01765-7D51-43AB-8933-A2568C65BD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78336" y="642598"/>
            <a:ext cx="3143762" cy="432911"/>
          </a:xfrm>
          <a:prstGeom prst="rect">
            <a:avLst/>
          </a:prstGeom>
        </p:spPr>
      </p:pic>
    </p:spTree>
    <p:extLst>
      <p:ext uri="{BB962C8B-B14F-4D97-AF65-F5344CB8AC3E}">
        <p14:creationId xmlns:p14="http://schemas.microsoft.com/office/powerpoint/2010/main" val="2109608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Boxed)">
    <p:bg bwMode="auto">
      <p:bgPr>
        <a:solidFill>
          <a:srgbClr val="E8E8E8"/>
        </a:solidFill>
        <a:effectLst/>
      </p:bgPr>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2" name="Rectangle 1"/>
          <p:cNvSpPr/>
          <p:nvPr userDrawn="1"/>
        </p:nvSpPr>
        <p:spPr>
          <a:xfrm>
            <a:off x="838200" y="1335281"/>
            <a:ext cx="10515600" cy="4841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3"/>
          <p:cNvSpPr>
            <a:spLocks noGrp="1"/>
          </p:cNvSpPr>
          <p:nvPr>
            <p:ph idx="1"/>
          </p:nvPr>
        </p:nvSpPr>
        <p:spPr bwMode="gray">
          <a:xfrm>
            <a:off x="838200" y="1335281"/>
            <a:ext cx="10515600" cy="4841683"/>
          </a:xfrm>
          <a:noFill/>
        </p:spPr>
        <p:txBody>
          <a:bodyPr lIns="182880" tIns="182880" rIns="182880" bIns="182880"/>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4"/>
          <p:cNvSpPr>
            <a:spLocks noGrp="1"/>
          </p:cNvSpPr>
          <p:nvPr>
            <p:ph type="dt" sz="half" idx="10"/>
          </p:nvPr>
        </p:nvSpPr>
        <p:spPr bwMode="black"/>
        <p:txBody>
          <a:bodyPr/>
          <a:lstStyle/>
          <a:p>
            <a:fld id="{7934AAB9-1C03-432B-8E9E-547E4DF42CAF}" type="datetime1">
              <a:rPr lang="en-US" smtClean="0"/>
              <a:t>11/23/2021</a:t>
            </a:fld>
            <a:endParaRPr lang="en-US" dirty="0"/>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8584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Boxed)">
    <p:bg bwMode="auto">
      <p:bgPr>
        <a:solidFill>
          <a:srgbClr val="E8E8E8"/>
        </a:solidFill>
        <a:effectLst/>
      </p:bgPr>
    </p:bg>
    <p:spTree>
      <p:nvGrpSpPr>
        <p:cNvPr id="1" name=""/>
        <p:cNvGrpSpPr/>
        <p:nvPr/>
      </p:nvGrpSpPr>
      <p:grpSpPr>
        <a:xfrm>
          <a:off x="0" y="0"/>
          <a:ext cx="0" cy="0"/>
          <a:chOff x="0" y="0"/>
          <a:chExt cx="0" cy="0"/>
        </a:xfrm>
      </p:grpSpPr>
      <p:sp>
        <p:nvSpPr>
          <p:cNvPr id="15" name="Rectangle 1"/>
          <p:cNvSpPr/>
          <p:nvPr userDrawn="1"/>
        </p:nvSpPr>
        <p:spPr bwMode="black">
          <a:xfrm>
            <a:off x="3048" y="0"/>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 name="Rectangle 1"/>
          <p:cNvSpPr/>
          <p:nvPr userDrawn="1"/>
        </p:nvSpPr>
        <p:spPr>
          <a:xfrm>
            <a:off x="838200" y="1335281"/>
            <a:ext cx="10515600" cy="4841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4"/>
          <p:cNvSpPr>
            <a:spLocks noGrp="1"/>
          </p:cNvSpPr>
          <p:nvPr>
            <p:ph type="dt" sz="half" idx="10"/>
          </p:nvPr>
        </p:nvSpPr>
        <p:spPr bwMode="black"/>
        <p:txBody>
          <a:bodyPr/>
          <a:lstStyle/>
          <a:p>
            <a:fld id="{E71C9EC1-98AE-460A-8C00-EEAC868D7DC3}" type="datetime1">
              <a:rPr lang="en-US" smtClean="0"/>
              <a:t>11/23/2021</a:t>
            </a:fld>
            <a:endParaRPr lang="en-US" dirty="0"/>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2" name="Content Placeholder 9">
            <a:extLst>
              <a:ext uri="{FF2B5EF4-FFF2-40B4-BE49-F238E27FC236}">
                <a16:creationId xmlns:a16="http://schemas.microsoft.com/office/drawing/2014/main" id="{5678152B-FB52-476F-B7BF-D74EA244EDB6}"/>
              </a:ext>
            </a:extLst>
          </p:cNvPr>
          <p:cNvSpPr>
            <a:spLocks noGrp="1"/>
          </p:cNvSpPr>
          <p:nvPr>
            <p:ph idx="1"/>
          </p:nvPr>
        </p:nvSpPr>
        <p:spPr>
          <a:xfrm>
            <a:off x="1517495" y="1155895"/>
            <a:ext cx="10515600" cy="4841683"/>
          </a:xfrm>
        </p:spPr>
        <p:txBody>
          <a:bodyPr lIns="365760" tIns="365760" rIns="365760" bIns="365760" anchor="ctr"/>
          <a:lstStyle/>
          <a:p>
            <a:pPr marL="0" indent="0">
              <a:buNone/>
              <a:tabLst>
                <a:tab pos="2852738" algn="l"/>
              </a:tabLst>
            </a:pPr>
            <a:r>
              <a:rPr lang="en-US" dirty="0"/>
              <a:t>9:00 - 9:15 a.m.	First agenda item</a:t>
            </a:r>
          </a:p>
          <a:p>
            <a:pPr marL="0" indent="0">
              <a:buNone/>
              <a:tabLst>
                <a:tab pos="2852738" algn="l"/>
              </a:tabLst>
            </a:pPr>
            <a:r>
              <a:rPr lang="en-US" dirty="0"/>
              <a:t>9:15 - 9:30 a.m. 	Second agenda item</a:t>
            </a:r>
          </a:p>
          <a:p>
            <a:pPr marL="0" indent="0">
              <a:buNone/>
              <a:tabLst>
                <a:tab pos="2852738" algn="l"/>
              </a:tabLst>
            </a:pPr>
            <a:r>
              <a:rPr lang="en-US" dirty="0"/>
              <a:t>9:30 - 9:45 a.m. 	Third agenda item</a:t>
            </a:r>
          </a:p>
          <a:p>
            <a:pPr marL="0" indent="0">
              <a:buNone/>
              <a:tabLst>
                <a:tab pos="2852738" algn="l"/>
              </a:tabLst>
            </a:pPr>
            <a:r>
              <a:rPr lang="en-US" dirty="0"/>
              <a:t>10:00 - 10:15 a.m. 	Fourth agenda item</a:t>
            </a:r>
          </a:p>
          <a:p>
            <a:pPr marL="0" indent="0">
              <a:buNone/>
              <a:tabLst>
                <a:tab pos="2852738" algn="l"/>
              </a:tabLst>
            </a:pPr>
            <a:r>
              <a:rPr lang="en-US" dirty="0"/>
              <a:t>10:15 - 11:00 a.m. 	Fifth agenda item</a:t>
            </a:r>
          </a:p>
          <a:p>
            <a:pPr marL="0" indent="0">
              <a:buNone/>
              <a:tabLst>
                <a:tab pos="2852738" algn="l"/>
              </a:tabLst>
            </a:pPr>
            <a:r>
              <a:rPr lang="en-US" dirty="0"/>
              <a:t>11:00 - 11:15 a.m.	Sixth agenda item</a:t>
            </a:r>
          </a:p>
        </p:txBody>
      </p:sp>
      <p:sp>
        <p:nvSpPr>
          <p:cNvPr id="16" name="Title 8">
            <a:extLst>
              <a:ext uri="{FF2B5EF4-FFF2-40B4-BE49-F238E27FC236}">
                <a16:creationId xmlns:a16="http://schemas.microsoft.com/office/drawing/2014/main" id="{9CEBDFFE-CDEB-493B-977E-C3DD3EAF0A9C}"/>
              </a:ext>
            </a:extLst>
          </p:cNvPr>
          <p:cNvSpPr txBox="1">
            <a:spLocks/>
          </p:cNvSpPr>
          <p:nvPr userDrawn="1"/>
        </p:nvSpPr>
        <p:spPr bwMode="black">
          <a:xfrm>
            <a:off x="838200" y="-1"/>
            <a:ext cx="10515600" cy="12160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solidFill>
                  <a:schemeClr val="bg1"/>
                </a:solidFill>
              </a:rPr>
              <a:t>Agenda</a:t>
            </a:r>
          </a:p>
        </p:txBody>
      </p:sp>
    </p:spTree>
    <p:extLst>
      <p:ext uri="{BB962C8B-B14F-4D97-AF65-F5344CB8AC3E}">
        <p14:creationId xmlns:p14="http://schemas.microsoft.com/office/powerpoint/2010/main" val="2810896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16"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5"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0" name="Rectangle 9"/>
          <p:cNvSpPr/>
          <p:nvPr userDrawn="1"/>
        </p:nvSpPr>
        <p:spPr>
          <a:xfrm>
            <a:off x="838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3"/>
          <p:cNvSpPr>
            <a:spLocks noGrp="1"/>
          </p:cNvSpPr>
          <p:nvPr>
            <p:ph sz="half" idx="1"/>
          </p:nvPr>
        </p:nvSpPr>
        <p:spPr bwMode="gray">
          <a:xfrm>
            <a:off x="838200" y="1594624"/>
            <a:ext cx="5181600" cy="4582339"/>
          </a:xfrm>
          <a:noFill/>
        </p:spPr>
        <p:txBody>
          <a:bodyPr lIns="182880" tIns="182880" rIns="182880" b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6172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4"/>
          <p:cNvSpPr>
            <a:spLocks noGrp="1"/>
          </p:cNvSpPr>
          <p:nvPr>
            <p:ph sz="half" idx="2"/>
          </p:nvPr>
        </p:nvSpPr>
        <p:spPr bwMode="gray">
          <a:xfrm>
            <a:off x="6172200" y="1594624"/>
            <a:ext cx="5181600" cy="4582339"/>
          </a:xfrm>
          <a:noFill/>
        </p:spPr>
        <p:txBody>
          <a:bodyPr lIns="182880" tIns="182880" rIns="182880" b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5"/>
          <p:cNvSpPr>
            <a:spLocks noGrp="1"/>
          </p:cNvSpPr>
          <p:nvPr>
            <p:ph type="dt" sz="half" idx="10"/>
          </p:nvPr>
        </p:nvSpPr>
        <p:spPr bwMode="black"/>
        <p:txBody>
          <a:bodyPr/>
          <a:lstStyle/>
          <a:p>
            <a:fld id="{C010F966-86A1-443D-985F-8BE9EABF8B39}" type="datetime1">
              <a:rPr lang="en-US" smtClean="0"/>
              <a:t>11/23/2021</a:t>
            </a:fld>
            <a:endParaRPr lang="en-US" dirty="0"/>
          </a:p>
        </p:txBody>
      </p:sp>
      <p:sp>
        <p:nvSpPr>
          <p:cNvPr id="11"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7" name="Slide Number Placeholder 7"/>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538010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bwMode="black">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1C949DE7-09CA-4018-86EE-F1999EC67E21}" type="datetime1">
              <a:rPr lang="en-US" smtClean="0"/>
              <a:t>11/23/2021</a:t>
            </a:fld>
            <a:endParaRPr lang="en-US" dirty="0"/>
          </a:p>
        </p:txBody>
      </p:sp>
      <p:sp>
        <p:nvSpPr>
          <p:cNvPr id="12"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a:t>Information Technology for Minnesota Government | mn.gov/mnit</a:t>
            </a:r>
            <a:endParaRPr lang="en-US" dirty="0"/>
          </a:p>
        </p:txBody>
      </p:sp>
      <p:sp>
        <p:nvSpPr>
          <p:cNvPr id="6"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99" r:id="rId1"/>
    <p:sldLayoutId id="2147483788" r:id="rId2"/>
    <p:sldLayoutId id="2147483787" r:id="rId3"/>
    <p:sldLayoutId id="2147483711" r:id="rId4"/>
    <p:sldLayoutId id="2147483712" r:id="rId5"/>
    <p:sldLayoutId id="2147483790" r:id="rId6"/>
    <p:sldLayoutId id="2147483789" r:id="rId7"/>
    <p:sldLayoutId id="2147483845" r:id="rId8"/>
    <p:sldLayoutId id="2147483714" r:id="rId9"/>
    <p:sldLayoutId id="2147483780" r:id="rId10"/>
    <p:sldLayoutId id="2147483773" r:id="rId11"/>
    <p:sldLayoutId id="2147483800" r:id="rId12"/>
    <p:sldLayoutId id="2147483688" r:id="rId13"/>
    <p:sldLayoutId id="2147483826" r:id="rId14"/>
    <p:sldLayoutId id="2147483801" r:id="rId15"/>
    <p:sldLayoutId id="2147483802" r:id="rId16"/>
    <p:sldLayoutId id="2147483803" r:id="rId17"/>
    <p:sldLayoutId id="2147483843" r:id="rId18"/>
    <p:sldLayoutId id="2147483844" r:id="rId19"/>
    <p:sldLayoutId id="2147483767" r:id="rId20"/>
    <p:sldLayoutId id="2147483771" r:id="rId21"/>
    <p:sldLayoutId id="2147483772" r:id="rId22"/>
    <p:sldLayoutId id="2147483820" r:id="rId23"/>
    <p:sldLayoutId id="2147483769" r:id="rId24"/>
    <p:sldLayoutId id="2147483770" r:id="rId25"/>
    <p:sldLayoutId id="2147483829" r:id="rId26"/>
    <p:sldLayoutId id="2147483732" r:id="rId27"/>
    <p:sldLayoutId id="2147483794" r:id="rId28"/>
    <p:sldLayoutId id="2147483733" r:id="rId29"/>
    <p:sldLayoutId id="2147483821" r:id="rId30"/>
    <p:sldLayoutId id="2147483805" r:id="rId31"/>
    <p:sldLayoutId id="2147483806" r:id="rId32"/>
    <p:sldLayoutId id="2147483822" r:id="rId33"/>
    <p:sldLayoutId id="2147483750" r:id="rId34"/>
    <p:sldLayoutId id="2147483765" r:id="rId35"/>
    <p:sldLayoutId id="2147483823" r:id="rId36"/>
    <p:sldLayoutId id="2147483809" r:id="rId37"/>
    <p:sldLayoutId id="2147483808" r:id="rId38"/>
    <p:sldLayoutId id="2147483824" r:id="rId39"/>
    <p:sldLayoutId id="2147483781" r:id="rId40"/>
    <p:sldLayoutId id="2147483825" r:id="rId41"/>
    <p:sldLayoutId id="2147483807" r:id="rId42"/>
    <p:sldLayoutId id="2147483838" r:id="rId43"/>
    <p:sldLayoutId id="2147483832" r:id="rId44"/>
    <p:sldLayoutId id="2147483830" r:id="rId45"/>
    <p:sldLayoutId id="2147483837" r:id="rId46"/>
    <p:sldLayoutId id="2147483831" r:id="rId47"/>
    <p:sldLayoutId id="2147483836" r:id="rId48"/>
    <p:sldLayoutId id="2147483833" r:id="rId49"/>
    <p:sldLayoutId id="2147483842" r:id="rId50"/>
    <p:sldLayoutId id="2147483841" r:id="rId51"/>
    <p:sldLayoutId id="2147483738" r:id="rId52"/>
    <p:sldLayoutId id="2147483739" r:id="rId53"/>
    <p:sldLayoutId id="2147483754" r:id="rId54"/>
    <p:sldLayoutId id="2147483755" r:id="rId55"/>
    <p:sldLayoutId id="2147483759" r:id="rId56"/>
    <p:sldLayoutId id="2147483753" r:id="rId57"/>
    <p:sldLayoutId id="2147483763" r:id="rId58"/>
    <p:sldLayoutId id="2147483762" r:id="rId59"/>
    <p:sldLayoutId id="2147483797" r:id="rId60"/>
    <p:sldLayoutId id="2147483827" r:id="rId6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www2.mda.state.mn.us/webapp/lis/productsdefault.jsp"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hyperlink" Target="https://www.revisor.mn.gov/rules/1510.0432/"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https://www.revisor.mn.gov/statutes/cite/18C.41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04206-7523-486D-B7FF-A63E58740447}"/>
              </a:ext>
              <a:ext uri="{C183D7F6-B498-43B3-948B-1728B52AA6E4}">
                <adec:decorative xmlns:adec="http://schemas.microsoft.com/office/drawing/2017/decorative" val="1"/>
              </a:ext>
            </a:extLst>
          </p:cNvPr>
          <p:cNvSpPr>
            <a:spLocks noGrp="1"/>
          </p:cNvSpPr>
          <p:nvPr>
            <p:ph type="ctrTitle"/>
          </p:nvPr>
        </p:nvSpPr>
        <p:spPr/>
        <p:txBody>
          <a:bodyPr/>
          <a:lstStyle/>
          <a:p>
            <a:r>
              <a:rPr lang="en-US" dirty="0"/>
              <a:t>Soil &amp; Plant Amendment Registration</a:t>
            </a:r>
          </a:p>
        </p:txBody>
      </p:sp>
      <p:sp>
        <p:nvSpPr>
          <p:cNvPr id="3" name="Text Placeholder 2">
            <a:extLst>
              <a:ext uri="{FF2B5EF4-FFF2-40B4-BE49-F238E27FC236}">
                <a16:creationId xmlns:a16="http://schemas.microsoft.com/office/drawing/2014/main" id="{CECD76AD-E9EC-4D0B-A7F1-06FEF178250E}"/>
              </a:ext>
              <a:ext uri="{C183D7F6-B498-43B3-948B-1728B52AA6E4}">
                <adec:decorative xmlns:adec="http://schemas.microsoft.com/office/drawing/2017/decorative" val="1"/>
              </a:ext>
            </a:extLst>
          </p:cNvPr>
          <p:cNvSpPr>
            <a:spLocks noGrp="1"/>
          </p:cNvSpPr>
          <p:nvPr>
            <p:ph type="body" sz="quarter" idx="18"/>
          </p:nvPr>
        </p:nvSpPr>
        <p:spPr>
          <a:xfrm>
            <a:off x="838200" y="5563604"/>
            <a:ext cx="10515600" cy="711464"/>
          </a:xfrm>
        </p:spPr>
        <p:txBody>
          <a:bodyPr>
            <a:normAutofit/>
          </a:bodyPr>
          <a:lstStyle/>
          <a:p>
            <a:r>
              <a:rPr lang="en-US" sz="2200" dirty="0"/>
              <a:t>Raj Mann, Ph.D. | Pesticide Non-point Section Manager</a:t>
            </a:r>
          </a:p>
        </p:txBody>
      </p:sp>
      <p:pic>
        <p:nvPicPr>
          <p:cNvPr id="8" name="Picture Placeholder 7">
            <a:extLst>
              <a:ext uri="{FF2B5EF4-FFF2-40B4-BE49-F238E27FC236}">
                <a16:creationId xmlns:a16="http://schemas.microsoft.com/office/drawing/2014/main" id="{3B774335-328B-43A3-A32A-F7CC360C2130}"/>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val="0"/>
              </a:ext>
            </a:extLst>
          </a:blip>
          <a:srcRect/>
          <a:stretch/>
        </p:blipFill>
        <p:spPr>
          <a:xfrm>
            <a:off x="0" y="1470213"/>
            <a:ext cx="12192000" cy="2617600"/>
          </a:xfrm>
        </p:spPr>
      </p:pic>
      <p:sp>
        <p:nvSpPr>
          <p:cNvPr id="5" name="Text Placeholder 2">
            <a:extLst>
              <a:ext uri="{FF2B5EF4-FFF2-40B4-BE49-F238E27FC236}">
                <a16:creationId xmlns:a16="http://schemas.microsoft.com/office/drawing/2014/main" id="{143F4645-2E7F-46AF-9DBE-CBDF6CAF4FCE}"/>
              </a:ext>
              <a:ext uri="{C183D7F6-B498-43B3-948B-1728B52AA6E4}">
                <adec:decorative xmlns:adec="http://schemas.microsoft.com/office/drawing/2017/decorative" val="1"/>
              </a:ext>
            </a:extLst>
          </p:cNvPr>
          <p:cNvSpPr txBox="1">
            <a:spLocks/>
          </p:cNvSpPr>
          <p:nvPr/>
        </p:nvSpPr>
        <p:spPr bwMode="black">
          <a:xfrm>
            <a:off x="838200" y="6146536"/>
            <a:ext cx="10515600" cy="711464"/>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1000"/>
              </a:spcBef>
              <a:spcAft>
                <a:spcPts val="1000"/>
              </a:spcAft>
              <a:buClr>
                <a:schemeClr val="accent1"/>
              </a:buClr>
              <a:buFont typeface="Arial" panose="020B0604020202020204" pitchFamily="34" charset="0"/>
              <a:buNone/>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i="1" dirty="0">
                <a:solidFill>
                  <a:schemeClr val="accent2">
                    <a:lumMod val="75000"/>
                  </a:schemeClr>
                </a:solidFill>
              </a:rPr>
              <a:t>Pesticide &amp; Fertilizer Management Division</a:t>
            </a:r>
          </a:p>
        </p:txBody>
      </p:sp>
    </p:spTree>
    <p:extLst>
      <p:ext uri="{BB962C8B-B14F-4D97-AF65-F5344CB8AC3E}">
        <p14:creationId xmlns:p14="http://schemas.microsoft.com/office/powerpoint/2010/main" val="2297695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B3AF2-A7BF-4BB7-9F64-796272AF021F}"/>
              </a:ext>
            </a:extLst>
          </p:cNvPr>
          <p:cNvSpPr>
            <a:spLocks noGrp="1"/>
          </p:cNvSpPr>
          <p:nvPr>
            <p:ph type="title"/>
          </p:nvPr>
        </p:nvSpPr>
        <p:spPr/>
        <p:txBody>
          <a:bodyPr/>
          <a:lstStyle/>
          <a:p>
            <a:r>
              <a:rPr lang="en-US" dirty="0"/>
              <a:t>Types of Amendment Products</a:t>
            </a:r>
          </a:p>
        </p:txBody>
      </p:sp>
      <p:sp>
        <p:nvSpPr>
          <p:cNvPr id="3" name="Content Placeholder 2">
            <a:extLst>
              <a:ext uri="{FF2B5EF4-FFF2-40B4-BE49-F238E27FC236}">
                <a16:creationId xmlns:a16="http://schemas.microsoft.com/office/drawing/2014/main" id="{963656C6-C579-4145-AC0B-27F172D4E860}"/>
              </a:ext>
            </a:extLst>
          </p:cNvPr>
          <p:cNvSpPr>
            <a:spLocks noGrp="1"/>
          </p:cNvSpPr>
          <p:nvPr>
            <p:ph idx="1"/>
          </p:nvPr>
        </p:nvSpPr>
        <p:spPr>
          <a:xfrm>
            <a:off x="909320" y="1680985"/>
            <a:ext cx="6314440" cy="1671815"/>
          </a:xfrm>
        </p:spPr>
        <p:txBody>
          <a:bodyPr>
            <a:normAutofit/>
          </a:bodyPr>
          <a:lstStyle/>
          <a:p>
            <a:pPr marL="0" indent="0">
              <a:spcAft>
                <a:spcPts val="0"/>
              </a:spcAft>
              <a:buNone/>
            </a:pPr>
            <a:r>
              <a:rPr lang="en-US" sz="2400" b="1" dirty="0"/>
              <a:t>Microorganisms</a:t>
            </a:r>
          </a:p>
          <a:p>
            <a:pPr marL="457200" lvl="1" indent="0">
              <a:spcAft>
                <a:spcPts val="0"/>
              </a:spcAft>
              <a:buNone/>
            </a:pPr>
            <a:r>
              <a:rPr lang="en-US" dirty="0"/>
              <a:t>Legume inoculants; Bacteria; Mycorrhizal fungi</a:t>
            </a:r>
          </a:p>
        </p:txBody>
      </p:sp>
      <p:pic>
        <p:nvPicPr>
          <p:cNvPr id="10" name="Picture 9" descr="A picture containing close&#10;&#10;Description automatically generated">
            <a:extLst>
              <a:ext uri="{FF2B5EF4-FFF2-40B4-BE49-F238E27FC236}">
                <a16:creationId xmlns:a16="http://schemas.microsoft.com/office/drawing/2014/main" id="{3A572BAA-AFA1-48F3-942A-B28F55B2FC2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466731" y="1742113"/>
            <a:ext cx="4725269" cy="4474660"/>
          </a:xfrm>
          <a:prstGeom prst="rect">
            <a:avLst/>
          </a:prstGeom>
        </p:spPr>
      </p:pic>
      <p:sp>
        <p:nvSpPr>
          <p:cNvPr id="11" name="Content Placeholder 2">
            <a:extLst>
              <a:ext uri="{FF2B5EF4-FFF2-40B4-BE49-F238E27FC236}">
                <a16:creationId xmlns:a16="http://schemas.microsoft.com/office/drawing/2014/main" id="{C8C24118-5338-45C3-AB95-3EA3D4D67823}"/>
              </a:ext>
            </a:extLst>
          </p:cNvPr>
          <p:cNvSpPr txBox="1">
            <a:spLocks/>
          </p:cNvSpPr>
          <p:nvPr/>
        </p:nvSpPr>
        <p:spPr bwMode="gray">
          <a:xfrm>
            <a:off x="909320" y="2763126"/>
            <a:ext cx="5867400" cy="1130835"/>
          </a:xfrm>
          <a:prstGeom prst="rect">
            <a:avLst/>
          </a:prstGeom>
          <a:noFill/>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0"/>
              </a:spcAft>
              <a:buNone/>
            </a:pPr>
            <a:r>
              <a:rPr lang="en-US" sz="2400" b="1" dirty="0"/>
              <a:t>Organic materials</a:t>
            </a:r>
          </a:p>
          <a:p>
            <a:pPr marL="457200" lvl="1" indent="0">
              <a:spcAft>
                <a:spcPts val="0"/>
              </a:spcAft>
              <a:buNone/>
            </a:pPr>
            <a:r>
              <a:rPr lang="en-US" dirty="0"/>
              <a:t>Compost; Peat/sphagnum; </a:t>
            </a:r>
            <a:r>
              <a:rPr lang="en-US" dirty="0" err="1"/>
              <a:t>Humic</a:t>
            </a:r>
            <a:r>
              <a:rPr lang="en-US" dirty="0"/>
              <a:t> substances</a:t>
            </a:r>
          </a:p>
        </p:txBody>
      </p:sp>
      <p:sp>
        <p:nvSpPr>
          <p:cNvPr id="12" name="Content Placeholder 2">
            <a:extLst>
              <a:ext uri="{FF2B5EF4-FFF2-40B4-BE49-F238E27FC236}">
                <a16:creationId xmlns:a16="http://schemas.microsoft.com/office/drawing/2014/main" id="{771C2E1F-3C5C-4D8F-8F91-3987D2C0B544}"/>
              </a:ext>
            </a:extLst>
          </p:cNvPr>
          <p:cNvSpPr txBox="1">
            <a:spLocks/>
          </p:cNvSpPr>
          <p:nvPr/>
        </p:nvSpPr>
        <p:spPr bwMode="gray">
          <a:xfrm>
            <a:off x="909320" y="3796830"/>
            <a:ext cx="5867400" cy="1130835"/>
          </a:xfrm>
          <a:prstGeom prst="rect">
            <a:avLst/>
          </a:prstGeom>
          <a:noFill/>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0"/>
              </a:spcAft>
              <a:buNone/>
            </a:pPr>
            <a:r>
              <a:rPr lang="en-US" sz="2400" b="1" dirty="0"/>
              <a:t>Wetting agents</a:t>
            </a:r>
          </a:p>
          <a:p>
            <a:pPr marL="457200" lvl="1" indent="0">
              <a:spcAft>
                <a:spcPts val="0"/>
              </a:spcAft>
              <a:buNone/>
            </a:pPr>
            <a:r>
              <a:rPr lang="en-US" dirty="0"/>
              <a:t>Surfactants; Polymers and gels; Flocculants</a:t>
            </a:r>
          </a:p>
        </p:txBody>
      </p:sp>
      <p:sp>
        <p:nvSpPr>
          <p:cNvPr id="13" name="Content Placeholder 2">
            <a:extLst>
              <a:ext uri="{FF2B5EF4-FFF2-40B4-BE49-F238E27FC236}">
                <a16:creationId xmlns:a16="http://schemas.microsoft.com/office/drawing/2014/main" id="{C0C8C2BE-E85C-4A6F-90A3-A4D9DF5A0C0F}"/>
              </a:ext>
            </a:extLst>
          </p:cNvPr>
          <p:cNvSpPr txBox="1">
            <a:spLocks/>
          </p:cNvSpPr>
          <p:nvPr/>
        </p:nvSpPr>
        <p:spPr bwMode="gray">
          <a:xfrm>
            <a:off x="3335020" y="6418259"/>
            <a:ext cx="4701540" cy="468308"/>
          </a:xfrm>
          <a:prstGeom prst="rect">
            <a:avLst/>
          </a:prstGeom>
          <a:noFill/>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None/>
            </a:pPr>
            <a:r>
              <a:rPr lang="en-US" sz="2000" dirty="0"/>
              <a:t>(Not all amendment types are listed here)</a:t>
            </a:r>
          </a:p>
        </p:txBody>
      </p:sp>
      <p:sp>
        <p:nvSpPr>
          <p:cNvPr id="14" name="Content Placeholder 2">
            <a:extLst>
              <a:ext uri="{FF2B5EF4-FFF2-40B4-BE49-F238E27FC236}">
                <a16:creationId xmlns:a16="http://schemas.microsoft.com/office/drawing/2014/main" id="{A1AD7889-7D5B-4C2E-8ABF-9260091190AF}"/>
              </a:ext>
            </a:extLst>
          </p:cNvPr>
          <p:cNvSpPr txBox="1">
            <a:spLocks/>
          </p:cNvSpPr>
          <p:nvPr/>
        </p:nvSpPr>
        <p:spPr bwMode="gray">
          <a:xfrm>
            <a:off x="909320" y="4856545"/>
            <a:ext cx="5867400" cy="535953"/>
          </a:xfrm>
          <a:prstGeom prst="rect">
            <a:avLst/>
          </a:prstGeom>
          <a:noFill/>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0"/>
              </a:spcAft>
              <a:buNone/>
            </a:pPr>
            <a:r>
              <a:rPr lang="en-US" sz="2400" b="1" dirty="0"/>
              <a:t>Gypsum</a:t>
            </a:r>
          </a:p>
        </p:txBody>
      </p:sp>
      <p:sp>
        <p:nvSpPr>
          <p:cNvPr id="15" name="Content Placeholder 2">
            <a:extLst>
              <a:ext uri="{FF2B5EF4-FFF2-40B4-BE49-F238E27FC236}">
                <a16:creationId xmlns:a16="http://schemas.microsoft.com/office/drawing/2014/main" id="{A1BBDF1B-3C51-4A6F-B294-26D7D10E30F5}"/>
              </a:ext>
            </a:extLst>
          </p:cNvPr>
          <p:cNvSpPr txBox="1">
            <a:spLocks/>
          </p:cNvSpPr>
          <p:nvPr/>
        </p:nvSpPr>
        <p:spPr bwMode="gray">
          <a:xfrm>
            <a:off x="909320" y="5604619"/>
            <a:ext cx="5867400" cy="535953"/>
          </a:xfrm>
          <a:prstGeom prst="rect">
            <a:avLst/>
          </a:prstGeom>
          <a:noFill/>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0"/>
              </a:spcAft>
              <a:buNone/>
            </a:pPr>
            <a:r>
              <a:rPr lang="en-US" sz="2400" b="1" dirty="0"/>
              <a:t>Enzymes</a:t>
            </a:r>
          </a:p>
        </p:txBody>
      </p:sp>
    </p:spTree>
    <p:extLst>
      <p:ext uri="{BB962C8B-B14F-4D97-AF65-F5344CB8AC3E}">
        <p14:creationId xmlns:p14="http://schemas.microsoft.com/office/powerpoint/2010/main" val="46622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AB27DEB-3BD8-439E-814A-097E8A3B04AA}"/>
              </a:ext>
            </a:extLst>
          </p:cNvPr>
          <p:cNvSpPr/>
          <p:nvPr/>
        </p:nvSpPr>
        <p:spPr>
          <a:xfrm rot="10800000">
            <a:off x="1865937" y="3886882"/>
            <a:ext cx="196753" cy="194495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69294FC4-0549-4092-9826-8B3833F8431B}"/>
              </a:ext>
            </a:extLst>
          </p:cNvPr>
          <p:cNvSpPr/>
          <p:nvPr/>
        </p:nvSpPr>
        <p:spPr>
          <a:xfrm>
            <a:off x="2610096" y="5401885"/>
            <a:ext cx="8011595" cy="11716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DC5AFC2-9903-48F5-8C84-818F8BAE9922}"/>
              </a:ext>
            </a:extLst>
          </p:cNvPr>
          <p:cNvSpPr/>
          <p:nvPr/>
        </p:nvSpPr>
        <p:spPr>
          <a:xfrm>
            <a:off x="2574432" y="4224091"/>
            <a:ext cx="8047259" cy="9514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1E891B-3076-48F8-A6CF-20CEE2A6EE81}"/>
              </a:ext>
            </a:extLst>
          </p:cNvPr>
          <p:cNvSpPr/>
          <p:nvPr/>
        </p:nvSpPr>
        <p:spPr>
          <a:xfrm>
            <a:off x="1648622" y="2945608"/>
            <a:ext cx="8973069" cy="9514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E080B6DC-C4BF-4A01-8501-07E393828822}"/>
              </a:ext>
            </a:extLst>
          </p:cNvPr>
          <p:cNvSpPr/>
          <p:nvPr/>
        </p:nvSpPr>
        <p:spPr>
          <a:xfrm>
            <a:off x="1648622" y="1645920"/>
            <a:ext cx="8964929" cy="9644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Down 29">
            <a:extLst>
              <a:ext uri="{FF2B5EF4-FFF2-40B4-BE49-F238E27FC236}">
                <a16:creationId xmlns:a16="http://schemas.microsoft.com/office/drawing/2014/main" id="{A62E1691-5A43-40A2-A555-0620613D02CE}"/>
              </a:ext>
            </a:extLst>
          </p:cNvPr>
          <p:cNvSpPr/>
          <p:nvPr/>
        </p:nvSpPr>
        <p:spPr>
          <a:xfrm>
            <a:off x="1761426" y="2548019"/>
            <a:ext cx="401067" cy="364443"/>
          </a:xfrm>
          <a:prstGeom prst="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9EED09-147C-4F3D-8CB9-CAB85693C783}"/>
              </a:ext>
            </a:extLst>
          </p:cNvPr>
          <p:cNvSpPr>
            <a:spLocks noGrp="1"/>
          </p:cNvSpPr>
          <p:nvPr>
            <p:ph type="title"/>
          </p:nvPr>
        </p:nvSpPr>
        <p:spPr/>
        <p:txBody>
          <a:bodyPr/>
          <a:lstStyle/>
          <a:p>
            <a:r>
              <a:rPr lang="en-US" dirty="0"/>
              <a:t>Registration Process</a:t>
            </a:r>
          </a:p>
        </p:txBody>
      </p:sp>
      <p:sp>
        <p:nvSpPr>
          <p:cNvPr id="8" name="TextBox 7">
            <a:extLst>
              <a:ext uri="{FF2B5EF4-FFF2-40B4-BE49-F238E27FC236}">
                <a16:creationId xmlns:a16="http://schemas.microsoft.com/office/drawing/2014/main" id="{2F021DF8-A3F0-443B-A1C8-C824417DBE27}"/>
              </a:ext>
            </a:extLst>
          </p:cNvPr>
          <p:cNvSpPr txBox="1"/>
          <p:nvPr/>
        </p:nvSpPr>
        <p:spPr>
          <a:xfrm>
            <a:off x="2610096" y="1667918"/>
            <a:ext cx="7933282" cy="964450"/>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02071" tIns="102071" rIns="102071" bIns="102071"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2"/>
                </a:solidFill>
              </a:rPr>
              <a:t>Registrant submits application, application fee ($200/product), and product label by mail</a:t>
            </a:r>
          </a:p>
        </p:txBody>
      </p:sp>
      <p:sp>
        <p:nvSpPr>
          <p:cNvPr id="9" name="TextBox 8">
            <a:extLst>
              <a:ext uri="{FF2B5EF4-FFF2-40B4-BE49-F238E27FC236}">
                <a16:creationId xmlns:a16="http://schemas.microsoft.com/office/drawing/2014/main" id="{359930B0-FEA6-4907-BF91-C771DB61F373}"/>
              </a:ext>
            </a:extLst>
          </p:cNvPr>
          <p:cNvSpPr txBox="1"/>
          <p:nvPr/>
        </p:nvSpPr>
        <p:spPr>
          <a:xfrm>
            <a:off x="2610096" y="2965739"/>
            <a:ext cx="7933282" cy="964450"/>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02071" tIns="102071" rIns="102071" bIns="102071"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2"/>
                </a:solidFill>
              </a:rPr>
              <a:t>Program Administrator reviews label for compliance with Minnesota statute and rules</a:t>
            </a:r>
          </a:p>
        </p:txBody>
      </p:sp>
      <p:sp>
        <p:nvSpPr>
          <p:cNvPr id="10" name="TextBox 9">
            <a:extLst>
              <a:ext uri="{FF2B5EF4-FFF2-40B4-BE49-F238E27FC236}">
                <a16:creationId xmlns:a16="http://schemas.microsoft.com/office/drawing/2014/main" id="{A3AB3655-C0E2-4781-AA46-A415BB1C7AF7}"/>
              </a:ext>
            </a:extLst>
          </p:cNvPr>
          <p:cNvSpPr txBox="1"/>
          <p:nvPr/>
        </p:nvSpPr>
        <p:spPr>
          <a:xfrm>
            <a:off x="3501922" y="4232281"/>
            <a:ext cx="7161841" cy="964450"/>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02071" tIns="102071" rIns="102071" bIns="102071"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2"/>
                </a:solidFill>
              </a:rPr>
              <a:t>If in compliance, product is registered unconditionally, and a certificate is sent to the registrant by mail </a:t>
            </a:r>
          </a:p>
        </p:txBody>
      </p:sp>
      <p:sp>
        <p:nvSpPr>
          <p:cNvPr id="11" name="TextBox 10">
            <a:extLst>
              <a:ext uri="{FF2B5EF4-FFF2-40B4-BE49-F238E27FC236}">
                <a16:creationId xmlns:a16="http://schemas.microsoft.com/office/drawing/2014/main" id="{8B1E7555-79B3-45AC-823B-051F1C5B0531}"/>
              </a:ext>
            </a:extLst>
          </p:cNvPr>
          <p:cNvSpPr txBox="1"/>
          <p:nvPr/>
        </p:nvSpPr>
        <p:spPr>
          <a:xfrm>
            <a:off x="3497614" y="5536013"/>
            <a:ext cx="7218453" cy="964450"/>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02071" tIns="102071" rIns="102071" bIns="102071"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tx2"/>
                </a:solidFill>
              </a:rPr>
              <a:t>If not in compliance, product is either denied registration, or it is registered conditionally, and a letter is sent with the certificate detailing required label changes</a:t>
            </a:r>
          </a:p>
        </p:txBody>
      </p:sp>
      <p:sp>
        <p:nvSpPr>
          <p:cNvPr id="32" name="Arrow: Down 31">
            <a:extLst>
              <a:ext uri="{FF2B5EF4-FFF2-40B4-BE49-F238E27FC236}">
                <a16:creationId xmlns:a16="http://schemas.microsoft.com/office/drawing/2014/main" id="{CF16637D-5BCD-48D7-B6C3-B23C4B1B479F}"/>
              </a:ext>
            </a:extLst>
          </p:cNvPr>
          <p:cNvSpPr/>
          <p:nvPr/>
        </p:nvSpPr>
        <p:spPr>
          <a:xfrm rot="16200000">
            <a:off x="2001685" y="4350295"/>
            <a:ext cx="437897" cy="356947"/>
          </a:xfrm>
          <a:prstGeom prst="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Down 36">
            <a:extLst>
              <a:ext uri="{FF2B5EF4-FFF2-40B4-BE49-F238E27FC236}">
                <a16:creationId xmlns:a16="http://schemas.microsoft.com/office/drawing/2014/main" id="{E83536DB-DFF9-4E01-8DEC-1CCD8F664CDA}"/>
              </a:ext>
            </a:extLst>
          </p:cNvPr>
          <p:cNvSpPr/>
          <p:nvPr/>
        </p:nvSpPr>
        <p:spPr>
          <a:xfrm rot="16200000">
            <a:off x="2001685" y="5551239"/>
            <a:ext cx="437897" cy="356947"/>
          </a:xfrm>
          <a:prstGeom prst="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A69F8934-4FED-4620-8679-1BC271881F0C}"/>
              </a:ext>
            </a:extLst>
          </p:cNvPr>
          <p:cNvSpPr/>
          <p:nvPr/>
        </p:nvSpPr>
        <p:spPr>
          <a:xfrm>
            <a:off x="1498870" y="1659524"/>
            <a:ext cx="943827" cy="951435"/>
          </a:xfrm>
          <a:prstGeom prst="roundRect">
            <a:avLst/>
          </a:pr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Envelope with solid fill">
            <a:extLst>
              <a:ext uri="{FF2B5EF4-FFF2-40B4-BE49-F238E27FC236}">
                <a16:creationId xmlns:a16="http://schemas.microsoft.com/office/drawing/2014/main" id="{EF5AC72C-EC91-49F8-B01F-16DA95F401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8245" y="1851714"/>
            <a:ext cx="567053" cy="567053"/>
          </a:xfrm>
          <a:prstGeom prst="rect">
            <a:avLst/>
          </a:prstGeom>
        </p:spPr>
      </p:pic>
      <p:sp>
        <p:nvSpPr>
          <p:cNvPr id="24" name="Rectangle: Rounded Corners 23">
            <a:extLst>
              <a:ext uri="{FF2B5EF4-FFF2-40B4-BE49-F238E27FC236}">
                <a16:creationId xmlns:a16="http://schemas.microsoft.com/office/drawing/2014/main" id="{43BAE316-3B32-4BDE-A76D-DD69CD7F3D8B}"/>
              </a:ext>
            </a:extLst>
          </p:cNvPr>
          <p:cNvSpPr/>
          <p:nvPr/>
        </p:nvSpPr>
        <p:spPr>
          <a:xfrm>
            <a:off x="1490045" y="2945608"/>
            <a:ext cx="943827" cy="951435"/>
          </a:xfrm>
          <a:prstGeom prst="roundRect">
            <a:avLst/>
          </a:pr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Checkmark with solid fill">
            <a:extLst>
              <a:ext uri="{FF2B5EF4-FFF2-40B4-BE49-F238E27FC236}">
                <a16:creationId xmlns:a16="http://schemas.microsoft.com/office/drawing/2014/main" id="{E3B11C95-6AAA-4880-8934-9F5E1034FC9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18405" y="3182111"/>
            <a:ext cx="541622" cy="541622"/>
          </a:xfrm>
          <a:prstGeom prst="rect">
            <a:avLst/>
          </a:prstGeom>
        </p:spPr>
      </p:pic>
      <p:sp>
        <p:nvSpPr>
          <p:cNvPr id="25" name="Rectangle: Rounded Corners 24">
            <a:extLst>
              <a:ext uri="{FF2B5EF4-FFF2-40B4-BE49-F238E27FC236}">
                <a16:creationId xmlns:a16="http://schemas.microsoft.com/office/drawing/2014/main" id="{4C8C4EC7-FD04-4F57-9C67-8D054350080F}"/>
              </a:ext>
            </a:extLst>
          </p:cNvPr>
          <p:cNvSpPr/>
          <p:nvPr/>
        </p:nvSpPr>
        <p:spPr>
          <a:xfrm>
            <a:off x="2461989" y="4220443"/>
            <a:ext cx="943827" cy="951435"/>
          </a:xfrm>
          <a:prstGeom prst="roundRect">
            <a:avLst/>
          </a:prstGeom>
          <a:solidFill>
            <a:schemeClr val="accent2">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Diploma with solid fill">
            <a:extLst>
              <a:ext uri="{FF2B5EF4-FFF2-40B4-BE49-F238E27FC236}">
                <a16:creationId xmlns:a16="http://schemas.microsoft.com/office/drawing/2014/main" id="{3A917FFD-47E6-4111-9F75-81F687C4478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603077" y="4353457"/>
            <a:ext cx="673760" cy="673760"/>
          </a:xfrm>
          <a:prstGeom prst="rect">
            <a:avLst/>
          </a:prstGeom>
        </p:spPr>
      </p:pic>
      <p:sp>
        <p:nvSpPr>
          <p:cNvPr id="26" name="Rectangle: Rounded Corners 25">
            <a:extLst>
              <a:ext uri="{FF2B5EF4-FFF2-40B4-BE49-F238E27FC236}">
                <a16:creationId xmlns:a16="http://schemas.microsoft.com/office/drawing/2014/main" id="{D8C25C1C-F61D-4DC9-8719-7734207147C1}"/>
              </a:ext>
            </a:extLst>
          </p:cNvPr>
          <p:cNvSpPr/>
          <p:nvPr/>
        </p:nvSpPr>
        <p:spPr>
          <a:xfrm>
            <a:off x="2442028" y="5405533"/>
            <a:ext cx="943827" cy="1167987"/>
          </a:xfrm>
          <a:prstGeom prst="roundRect">
            <a:avLst/>
          </a:prstGeom>
          <a:solidFill>
            <a:schemeClr val="accent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lose with solid fill">
            <a:extLst>
              <a:ext uri="{FF2B5EF4-FFF2-40B4-BE49-F238E27FC236}">
                <a16:creationId xmlns:a16="http://schemas.microsoft.com/office/drawing/2014/main" id="{08DBD58E-74F1-4323-98A8-E05E00647EF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634960" y="5718389"/>
            <a:ext cx="562143" cy="562143"/>
          </a:xfrm>
          <a:prstGeom prst="rect">
            <a:avLst/>
          </a:prstGeom>
        </p:spPr>
      </p:pic>
    </p:spTree>
    <p:extLst>
      <p:ext uri="{BB962C8B-B14F-4D97-AF65-F5344CB8AC3E}">
        <p14:creationId xmlns:p14="http://schemas.microsoft.com/office/powerpoint/2010/main" val="3987738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C6DBFEC-95C9-4202-9813-6DE72359870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327136" y="1654408"/>
            <a:ext cx="5445764" cy="4722166"/>
          </a:xfrm>
          <a:prstGeom prst="rect">
            <a:avLst/>
          </a:prstGeom>
        </p:spPr>
      </p:pic>
      <p:sp>
        <p:nvSpPr>
          <p:cNvPr id="10" name="Rectangle 9">
            <a:extLst>
              <a:ext uri="{FF2B5EF4-FFF2-40B4-BE49-F238E27FC236}">
                <a16:creationId xmlns:a16="http://schemas.microsoft.com/office/drawing/2014/main" id="{924298A0-CC48-4215-B928-57F77F1FBA0C}"/>
              </a:ext>
            </a:extLst>
          </p:cNvPr>
          <p:cNvSpPr/>
          <p:nvPr/>
        </p:nvSpPr>
        <p:spPr>
          <a:xfrm>
            <a:off x="6897368" y="2229623"/>
            <a:ext cx="4305300" cy="3571735"/>
          </a:xfrm>
          <a:prstGeom prst="rect">
            <a:avLst/>
          </a:prstGeom>
          <a:solidFill>
            <a:srgbClr val="FFFFFF">
              <a:alpha val="9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485DF0-5EBB-45D1-A70A-72C28F9B38EC}"/>
              </a:ext>
            </a:extLst>
          </p:cNvPr>
          <p:cNvSpPr>
            <a:spLocks noGrp="1"/>
          </p:cNvSpPr>
          <p:nvPr>
            <p:ph type="title"/>
          </p:nvPr>
        </p:nvSpPr>
        <p:spPr/>
        <p:txBody>
          <a:bodyPr/>
          <a:lstStyle/>
          <a:p>
            <a:r>
              <a:rPr lang="en-US" dirty="0"/>
              <a:t>Amendment Label Requirements</a:t>
            </a:r>
          </a:p>
        </p:txBody>
      </p:sp>
      <p:sp>
        <p:nvSpPr>
          <p:cNvPr id="3" name="Content Placeholder 2">
            <a:extLst>
              <a:ext uri="{FF2B5EF4-FFF2-40B4-BE49-F238E27FC236}">
                <a16:creationId xmlns:a16="http://schemas.microsoft.com/office/drawing/2014/main" id="{F5CDDF68-8187-4B30-B6CF-BEBDB4C89542}"/>
              </a:ext>
            </a:extLst>
          </p:cNvPr>
          <p:cNvSpPr>
            <a:spLocks noGrp="1"/>
          </p:cNvSpPr>
          <p:nvPr>
            <p:ph idx="1"/>
          </p:nvPr>
        </p:nvSpPr>
        <p:spPr>
          <a:xfrm>
            <a:off x="1173480" y="2128024"/>
            <a:ext cx="4922520" cy="4094976"/>
          </a:xfrm>
        </p:spPr>
        <p:txBody>
          <a:bodyPr/>
          <a:lstStyle/>
          <a:p>
            <a:pPr marL="457200" indent="-457200">
              <a:buFont typeface="+mj-lt"/>
              <a:buAutoNum type="arabicPeriod"/>
            </a:pPr>
            <a:r>
              <a:rPr lang="en-US" dirty="0"/>
              <a:t>Brand name</a:t>
            </a:r>
          </a:p>
          <a:p>
            <a:pPr marL="457200" indent="-457200">
              <a:buFont typeface="+mj-lt"/>
              <a:buAutoNum type="arabicPeriod"/>
            </a:pPr>
            <a:r>
              <a:rPr lang="en-US" dirty="0"/>
              <a:t>Guaranteed analysis</a:t>
            </a:r>
          </a:p>
          <a:p>
            <a:pPr marL="457200" indent="-457200">
              <a:buFont typeface="+mj-lt"/>
              <a:buAutoNum type="arabicPeriod"/>
            </a:pPr>
            <a:r>
              <a:rPr lang="en-US" dirty="0"/>
              <a:t>Name and address of guarantor</a:t>
            </a:r>
          </a:p>
          <a:p>
            <a:pPr marL="457200" indent="-457200">
              <a:buFont typeface="+mj-lt"/>
              <a:buAutoNum type="arabicPeriod"/>
            </a:pPr>
            <a:r>
              <a:rPr lang="en-US" dirty="0"/>
              <a:t>Net weight</a:t>
            </a:r>
          </a:p>
          <a:p>
            <a:pPr marL="457200" indent="-457200">
              <a:buFont typeface="+mj-lt"/>
              <a:buAutoNum type="arabicPeriod"/>
            </a:pPr>
            <a:r>
              <a:rPr lang="en-US" dirty="0"/>
              <a:t>Purpose statement</a:t>
            </a:r>
          </a:p>
          <a:p>
            <a:pPr marL="457200" indent="-457200">
              <a:buFont typeface="+mj-lt"/>
              <a:buAutoNum type="arabicPeriod"/>
            </a:pPr>
            <a:r>
              <a:rPr lang="en-US" dirty="0"/>
              <a:t>Directions for use</a:t>
            </a:r>
          </a:p>
        </p:txBody>
      </p:sp>
      <p:sp>
        <p:nvSpPr>
          <p:cNvPr id="6" name="Content Placeholder 2">
            <a:extLst>
              <a:ext uri="{FF2B5EF4-FFF2-40B4-BE49-F238E27FC236}">
                <a16:creationId xmlns:a16="http://schemas.microsoft.com/office/drawing/2014/main" id="{13A56840-722E-45DB-B314-9CEF4C51319F}"/>
              </a:ext>
            </a:extLst>
          </p:cNvPr>
          <p:cNvSpPr txBox="1">
            <a:spLocks/>
          </p:cNvSpPr>
          <p:nvPr/>
        </p:nvSpPr>
        <p:spPr bwMode="gray">
          <a:xfrm>
            <a:off x="7123428" y="3331213"/>
            <a:ext cx="4079240" cy="2301237"/>
          </a:xfrm>
          <a:prstGeom prst="rect">
            <a:avLst/>
          </a:prstGeom>
          <a:noFill/>
          <a:ln>
            <a:noFill/>
          </a:ln>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Labels are reviewed for claims of benefit</a:t>
            </a:r>
          </a:p>
          <a:p>
            <a:r>
              <a:rPr lang="en-US" sz="2200" dirty="0"/>
              <a:t>MDA can require a company to submit data to substantiate claims of benefit </a:t>
            </a:r>
          </a:p>
        </p:txBody>
      </p:sp>
      <p:cxnSp>
        <p:nvCxnSpPr>
          <p:cNvPr id="12" name="Straight Connector 11">
            <a:extLst>
              <a:ext uri="{FF2B5EF4-FFF2-40B4-BE49-F238E27FC236}">
                <a16:creationId xmlns:a16="http://schemas.microsoft.com/office/drawing/2014/main" id="{3BBE44DA-97F0-4268-A4CE-13CF273BFBE3}"/>
              </a:ext>
            </a:extLst>
          </p:cNvPr>
          <p:cNvCxnSpPr/>
          <p:nvPr/>
        </p:nvCxnSpPr>
        <p:spPr>
          <a:xfrm>
            <a:off x="7404098" y="3164840"/>
            <a:ext cx="3291840"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A05AB75-CF50-4ADA-BFE9-E0C98B802BFF}"/>
              </a:ext>
            </a:extLst>
          </p:cNvPr>
          <p:cNvSpPr txBox="1"/>
          <p:nvPr/>
        </p:nvSpPr>
        <p:spPr>
          <a:xfrm>
            <a:off x="7811134" y="2479140"/>
            <a:ext cx="2477768" cy="584775"/>
          </a:xfrm>
          <a:prstGeom prst="rect">
            <a:avLst/>
          </a:prstGeom>
          <a:noFill/>
        </p:spPr>
        <p:txBody>
          <a:bodyPr wrap="square">
            <a:spAutoFit/>
          </a:bodyPr>
          <a:lstStyle/>
          <a:p>
            <a:pPr marL="0" indent="0" algn="ctr">
              <a:buNone/>
            </a:pPr>
            <a:r>
              <a:rPr lang="en-US" sz="3200" b="1" dirty="0">
                <a:solidFill>
                  <a:schemeClr val="accent1"/>
                </a:solidFill>
              </a:rPr>
              <a:t>Claims</a:t>
            </a:r>
          </a:p>
        </p:txBody>
      </p:sp>
    </p:spTree>
    <p:extLst>
      <p:ext uri="{BB962C8B-B14F-4D97-AF65-F5344CB8AC3E}">
        <p14:creationId xmlns:p14="http://schemas.microsoft.com/office/powerpoint/2010/main" val="2048205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9FB3591-B18F-44E5-9039-6D2555B460B4}"/>
              </a:ext>
            </a:extLst>
          </p:cNvPr>
          <p:cNvSpPr/>
          <p:nvPr/>
        </p:nvSpPr>
        <p:spPr>
          <a:xfrm>
            <a:off x="0" y="5342513"/>
            <a:ext cx="12192000" cy="15154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E485DF0-5EBB-45D1-A70A-72C28F9B38EC}"/>
              </a:ext>
            </a:extLst>
          </p:cNvPr>
          <p:cNvSpPr>
            <a:spLocks noGrp="1"/>
          </p:cNvSpPr>
          <p:nvPr>
            <p:ph type="title"/>
          </p:nvPr>
        </p:nvSpPr>
        <p:spPr/>
        <p:txBody>
          <a:bodyPr/>
          <a:lstStyle/>
          <a:p>
            <a:r>
              <a:rPr lang="en-US" dirty="0"/>
              <a:t>Label Claims</a:t>
            </a:r>
          </a:p>
        </p:txBody>
      </p:sp>
      <p:sp>
        <p:nvSpPr>
          <p:cNvPr id="13" name="Content Placeholder 2">
            <a:extLst>
              <a:ext uri="{FF2B5EF4-FFF2-40B4-BE49-F238E27FC236}">
                <a16:creationId xmlns:a16="http://schemas.microsoft.com/office/drawing/2014/main" id="{BEEF697A-903A-41EF-AE67-DF067D991803}"/>
              </a:ext>
            </a:extLst>
          </p:cNvPr>
          <p:cNvSpPr>
            <a:spLocks noGrp="1"/>
          </p:cNvSpPr>
          <p:nvPr>
            <p:ph idx="1"/>
          </p:nvPr>
        </p:nvSpPr>
        <p:spPr>
          <a:xfrm>
            <a:off x="4940299" y="1937574"/>
            <a:ext cx="7061191" cy="2988189"/>
          </a:xfrm>
        </p:spPr>
        <p:txBody>
          <a:bodyPr/>
          <a:lstStyle/>
          <a:p>
            <a:pPr marL="457200" indent="-457200">
              <a:buFont typeface="+mj-lt"/>
              <a:buAutoNum type="arabicPeriod"/>
            </a:pPr>
            <a:r>
              <a:rPr lang="en-US" sz="2400" dirty="0"/>
              <a:t>MDA contacts the registrant to request either </a:t>
            </a:r>
          </a:p>
          <a:p>
            <a:pPr marL="1371600" lvl="2" indent="-457200">
              <a:spcAft>
                <a:spcPts val="600"/>
              </a:spcAft>
              <a:buFont typeface="+mj-lt"/>
              <a:buAutoNum type="alphaLcParenR"/>
            </a:pPr>
            <a:r>
              <a:rPr lang="en-US" sz="2000" dirty="0"/>
              <a:t>Data be submitted to substantiate the claim, or</a:t>
            </a:r>
          </a:p>
          <a:p>
            <a:pPr marL="1371600" lvl="2" indent="-457200">
              <a:spcBef>
                <a:spcPts val="0"/>
              </a:spcBef>
              <a:buFont typeface="+mj-lt"/>
              <a:buAutoNum type="alphaLcParenR"/>
            </a:pPr>
            <a:r>
              <a:rPr lang="en-US" sz="2000" dirty="0"/>
              <a:t>The claim statement be revised or removed</a:t>
            </a:r>
          </a:p>
          <a:p>
            <a:pPr marL="457200" indent="-457200">
              <a:spcBef>
                <a:spcPts val="1800"/>
              </a:spcBef>
              <a:buFont typeface="+mj-lt"/>
              <a:buAutoNum type="arabicPeriod"/>
            </a:pPr>
            <a:r>
              <a:rPr lang="en-US" sz="2400" dirty="0"/>
              <a:t>MDA reviews the submitted data or revised label to determine if claims are acceptable for registration</a:t>
            </a:r>
          </a:p>
        </p:txBody>
      </p:sp>
      <p:sp>
        <p:nvSpPr>
          <p:cNvPr id="14" name="TextBox 13">
            <a:extLst>
              <a:ext uri="{FF2B5EF4-FFF2-40B4-BE49-F238E27FC236}">
                <a16:creationId xmlns:a16="http://schemas.microsoft.com/office/drawing/2014/main" id="{3BF5F0F6-9711-49B6-9667-E2E3AFA129FB}"/>
              </a:ext>
            </a:extLst>
          </p:cNvPr>
          <p:cNvSpPr txBox="1"/>
          <p:nvPr/>
        </p:nvSpPr>
        <p:spPr>
          <a:xfrm>
            <a:off x="469905" y="1937574"/>
            <a:ext cx="4064000" cy="1200329"/>
          </a:xfrm>
          <a:prstGeom prst="rect">
            <a:avLst/>
          </a:prstGeom>
          <a:noFill/>
        </p:spPr>
        <p:txBody>
          <a:bodyPr wrap="square">
            <a:spAutoFit/>
          </a:bodyPr>
          <a:lstStyle/>
          <a:p>
            <a:pPr marL="0" indent="0" algn="ctr">
              <a:buNone/>
            </a:pPr>
            <a:r>
              <a:rPr lang="en-US" sz="2400" dirty="0"/>
              <a:t>If a questionable claim is identified on a product label during the review process… </a:t>
            </a:r>
          </a:p>
        </p:txBody>
      </p:sp>
      <p:sp>
        <p:nvSpPr>
          <p:cNvPr id="15" name="TextBox 14">
            <a:extLst>
              <a:ext uri="{FF2B5EF4-FFF2-40B4-BE49-F238E27FC236}">
                <a16:creationId xmlns:a16="http://schemas.microsoft.com/office/drawing/2014/main" id="{D748CD42-2A29-41B9-9994-37D44D1DD01C}"/>
              </a:ext>
            </a:extLst>
          </p:cNvPr>
          <p:cNvSpPr txBox="1"/>
          <p:nvPr/>
        </p:nvSpPr>
        <p:spPr>
          <a:xfrm>
            <a:off x="469905" y="5717607"/>
            <a:ext cx="10490195" cy="707886"/>
          </a:xfrm>
          <a:prstGeom prst="rect">
            <a:avLst/>
          </a:prstGeom>
          <a:noFill/>
        </p:spPr>
        <p:txBody>
          <a:bodyPr wrap="square">
            <a:spAutoFit/>
          </a:bodyPr>
          <a:lstStyle/>
          <a:p>
            <a:pPr marL="0" indent="0">
              <a:buNone/>
            </a:pPr>
            <a:r>
              <a:rPr lang="en-US" sz="2000" i="1" dirty="0">
                <a:solidFill>
                  <a:schemeClr val="tx2"/>
                </a:solidFill>
              </a:rPr>
              <a:t>* Depending on claims being made and the presence of additional label issues, applications may be held while claims are reviewed, or a conditional registration may be issued</a:t>
            </a:r>
          </a:p>
        </p:txBody>
      </p:sp>
      <p:cxnSp>
        <p:nvCxnSpPr>
          <p:cNvPr id="11" name="Straight Connector 10">
            <a:extLst>
              <a:ext uri="{FF2B5EF4-FFF2-40B4-BE49-F238E27FC236}">
                <a16:creationId xmlns:a16="http://schemas.microsoft.com/office/drawing/2014/main" id="{DA80A09C-04F2-4FD3-AB17-8B2032384A0B}"/>
              </a:ext>
            </a:extLst>
          </p:cNvPr>
          <p:cNvCxnSpPr>
            <a:cxnSpLocks/>
          </p:cNvCxnSpPr>
          <p:nvPr/>
        </p:nvCxnSpPr>
        <p:spPr>
          <a:xfrm>
            <a:off x="4737100" y="1937574"/>
            <a:ext cx="0" cy="261309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8990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85DF0-5EBB-45D1-A70A-72C28F9B38EC}"/>
              </a:ext>
            </a:extLst>
          </p:cNvPr>
          <p:cNvSpPr>
            <a:spLocks noGrp="1"/>
          </p:cNvSpPr>
          <p:nvPr>
            <p:ph type="title"/>
          </p:nvPr>
        </p:nvSpPr>
        <p:spPr/>
        <p:txBody>
          <a:bodyPr/>
          <a:lstStyle/>
          <a:p>
            <a:r>
              <a:rPr lang="en-US" dirty="0"/>
              <a:t>Registration and Tonnage Reporting</a:t>
            </a:r>
          </a:p>
        </p:txBody>
      </p:sp>
      <p:sp>
        <p:nvSpPr>
          <p:cNvPr id="3" name="Content Placeholder 2">
            <a:extLst>
              <a:ext uri="{FF2B5EF4-FFF2-40B4-BE49-F238E27FC236}">
                <a16:creationId xmlns:a16="http://schemas.microsoft.com/office/drawing/2014/main" id="{F5CDDF68-8187-4B30-B6CF-BEBDB4C89542}"/>
              </a:ext>
            </a:extLst>
          </p:cNvPr>
          <p:cNvSpPr>
            <a:spLocks noGrp="1"/>
          </p:cNvSpPr>
          <p:nvPr>
            <p:ph idx="1"/>
          </p:nvPr>
        </p:nvSpPr>
        <p:spPr>
          <a:xfrm>
            <a:off x="679174" y="1756717"/>
            <a:ext cx="5613400" cy="3421570"/>
          </a:xfrm>
        </p:spPr>
        <p:txBody>
          <a:bodyPr>
            <a:normAutofit fontScale="92500" lnSpcReduction="10000"/>
          </a:bodyPr>
          <a:lstStyle/>
          <a:p>
            <a:r>
              <a:rPr lang="en-US" dirty="0"/>
              <a:t>Products are registered annually</a:t>
            </a:r>
          </a:p>
          <a:p>
            <a:r>
              <a:rPr lang="en-US" dirty="0"/>
              <a:t>Tonnage of specialty fertilizers and soil &amp; plant amendments sold must be reported each year</a:t>
            </a:r>
          </a:p>
          <a:p>
            <a:r>
              <a:rPr lang="en-US" dirty="0"/>
              <a:t>Searchable data base for registered product search </a:t>
            </a:r>
            <a:r>
              <a:rPr lang="en-US" dirty="0">
                <a:hlinkClick r:id="rId3"/>
              </a:rPr>
              <a:t>http://www2.mda.state.mn.us/webapp/lis/productsdefault.jsp</a:t>
            </a:r>
            <a:r>
              <a:rPr lang="en-US" dirty="0"/>
              <a:t> </a:t>
            </a:r>
          </a:p>
          <a:p>
            <a:pPr marL="0" indent="0">
              <a:buNone/>
            </a:pPr>
            <a:endParaRPr lang="en-US" dirty="0"/>
          </a:p>
        </p:txBody>
      </p:sp>
      <p:pic>
        <p:nvPicPr>
          <p:cNvPr id="5" name="Content Placeholder 4">
            <a:extLst>
              <a:ext uri="{FF2B5EF4-FFF2-40B4-BE49-F238E27FC236}">
                <a16:creationId xmlns:a16="http://schemas.microsoft.com/office/drawing/2014/main" id="{552C6078-248E-4EB1-9A46-8349477D45D3}"/>
              </a:ext>
            </a:extLst>
          </p:cNvPr>
          <p:cNvPicPr>
            <a:picLocks noChangeAspect="1"/>
          </p:cNvPicPr>
          <p:nvPr/>
        </p:nvPicPr>
        <p:blipFill>
          <a:blip r:embed="rId4"/>
          <a:stretch>
            <a:fillRect/>
          </a:stretch>
        </p:blipFill>
        <p:spPr bwMode="gray">
          <a:xfrm>
            <a:off x="6687639" y="1638305"/>
            <a:ext cx="4666161" cy="4170845"/>
          </a:xfrm>
          <a:prstGeom prst="rect">
            <a:avLst/>
          </a:prstGeom>
          <a:noFill/>
        </p:spPr>
      </p:pic>
    </p:spTree>
    <p:extLst>
      <p:ext uri="{BB962C8B-B14F-4D97-AF65-F5344CB8AC3E}">
        <p14:creationId xmlns:p14="http://schemas.microsoft.com/office/powerpoint/2010/main" val="19675969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858CF-7CDE-4C1A-87AB-69C915FD4175}"/>
              </a:ext>
            </a:extLst>
          </p:cNvPr>
          <p:cNvSpPr>
            <a:spLocks noGrp="1"/>
          </p:cNvSpPr>
          <p:nvPr>
            <p:ph type="title"/>
          </p:nvPr>
        </p:nvSpPr>
        <p:spPr/>
        <p:txBody>
          <a:bodyPr/>
          <a:lstStyle/>
          <a:p>
            <a:r>
              <a:rPr lang="en-US" dirty="0"/>
              <a:t>MDA Soil/Plant Amendment Registration History</a:t>
            </a:r>
          </a:p>
        </p:txBody>
      </p:sp>
      <p:graphicFrame>
        <p:nvGraphicFramePr>
          <p:cNvPr id="5" name="Chart 4" descr="Image of a chart showing soil/plant amendment registration history">
            <a:extLst>
              <a:ext uri="{FF2B5EF4-FFF2-40B4-BE49-F238E27FC236}">
                <a16:creationId xmlns:a16="http://schemas.microsoft.com/office/drawing/2014/main" id="{BFC35E7F-3D02-489D-A937-145D22F910EF}"/>
              </a:ext>
            </a:extLst>
          </p:cNvPr>
          <p:cNvGraphicFramePr>
            <a:graphicFrameLocks/>
          </p:cNvGraphicFramePr>
          <p:nvPr>
            <p:extLst>
              <p:ext uri="{D42A27DB-BD31-4B8C-83A1-F6EECF244321}">
                <p14:modId xmlns:p14="http://schemas.microsoft.com/office/powerpoint/2010/main" val="2995654197"/>
              </p:ext>
            </p:extLst>
          </p:nvPr>
        </p:nvGraphicFramePr>
        <p:xfrm>
          <a:off x="1563756" y="1843984"/>
          <a:ext cx="10041835" cy="466499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6573CAE8-0BEB-4603-B83E-5365306DC52A}"/>
              </a:ext>
            </a:extLst>
          </p:cNvPr>
          <p:cNvSpPr txBox="1"/>
          <p:nvPr/>
        </p:nvSpPr>
        <p:spPr>
          <a:xfrm>
            <a:off x="10552044" y="2764502"/>
            <a:ext cx="982980" cy="338554"/>
          </a:xfrm>
          <a:prstGeom prst="rect">
            <a:avLst/>
          </a:prstGeom>
          <a:solidFill>
            <a:schemeClr val="bg1"/>
          </a:solidFill>
        </p:spPr>
        <p:txBody>
          <a:bodyPr wrap="square" rtlCol="0">
            <a:spAutoFit/>
          </a:bodyPr>
          <a:lstStyle/>
          <a:p>
            <a:r>
              <a:rPr lang="en-US" sz="1600" dirty="0"/>
              <a:t>Products</a:t>
            </a:r>
          </a:p>
        </p:txBody>
      </p:sp>
      <p:sp>
        <p:nvSpPr>
          <p:cNvPr id="10" name="TextBox 9">
            <a:extLst>
              <a:ext uri="{FF2B5EF4-FFF2-40B4-BE49-F238E27FC236}">
                <a16:creationId xmlns:a16="http://schemas.microsoft.com/office/drawing/2014/main" id="{74D41937-150F-4D4F-8A69-C5E6DEFA8E33}"/>
              </a:ext>
            </a:extLst>
          </p:cNvPr>
          <p:cNvSpPr txBox="1"/>
          <p:nvPr/>
        </p:nvSpPr>
        <p:spPr>
          <a:xfrm>
            <a:off x="10552044" y="3103056"/>
            <a:ext cx="1179444" cy="338554"/>
          </a:xfrm>
          <a:prstGeom prst="rect">
            <a:avLst/>
          </a:prstGeom>
          <a:solidFill>
            <a:schemeClr val="bg1"/>
          </a:solidFill>
        </p:spPr>
        <p:txBody>
          <a:bodyPr wrap="square" rtlCol="0">
            <a:spAutoFit/>
          </a:bodyPr>
          <a:lstStyle/>
          <a:p>
            <a:r>
              <a:rPr lang="en-US" sz="1600" dirty="0"/>
              <a:t>Companies</a:t>
            </a:r>
          </a:p>
        </p:txBody>
      </p:sp>
    </p:spTree>
    <p:extLst>
      <p:ext uri="{BB962C8B-B14F-4D97-AF65-F5344CB8AC3E}">
        <p14:creationId xmlns:p14="http://schemas.microsoft.com/office/powerpoint/2010/main" val="2700821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37076-9D66-40BB-AF5F-E0C37C358233}"/>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A260839A-116B-49A0-9400-6C9A003A4A9C}"/>
              </a:ext>
            </a:extLst>
          </p:cNvPr>
          <p:cNvSpPr>
            <a:spLocks noGrp="1"/>
          </p:cNvSpPr>
          <p:nvPr>
            <p:ph type="body" sz="quarter" idx="13"/>
          </p:nvPr>
        </p:nvSpPr>
        <p:spPr/>
        <p:txBody>
          <a:bodyPr/>
          <a:lstStyle/>
          <a:p>
            <a:r>
              <a:rPr lang="en-US" dirty="0"/>
              <a:t>Raj Mann</a:t>
            </a:r>
          </a:p>
          <a:p>
            <a:r>
              <a:rPr lang="en-US" dirty="0"/>
              <a:t>rajinder.mann@state.mn.us</a:t>
            </a:r>
          </a:p>
        </p:txBody>
      </p:sp>
      <p:sp>
        <p:nvSpPr>
          <p:cNvPr id="5" name="Footer Placeholder 4">
            <a:extLst>
              <a:ext uri="{FF2B5EF4-FFF2-40B4-BE49-F238E27FC236}">
                <a16:creationId xmlns:a16="http://schemas.microsoft.com/office/drawing/2014/main" id="{D5E6141E-D103-4ADD-9380-3C61710A4E9E}"/>
              </a:ext>
            </a:extLst>
          </p:cNvPr>
          <p:cNvSpPr>
            <a:spLocks noGrp="1"/>
          </p:cNvSpPr>
          <p:nvPr>
            <p:ph type="ftr" sz="quarter" idx="12"/>
          </p:nvPr>
        </p:nvSpPr>
        <p:spPr/>
        <p:txBody>
          <a:bodyPr/>
          <a:lstStyle/>
          <a:p>
            <a:r>
              <a:rPr lang="en-US" sz="1600" dirty="0"/>
              <a:t>www.mda.state.mn.us</a:t>
            </a:r>
          </a:p>
        </p:txBody>
      </p:sp>
    </p:spTree>
    <p:extLst>
      <p:ext uri="{BB962C8B-B14F-4D97-AF65-F5344CB8AC3E}">
        <p14:creationId xmlns:p14="http://schemas.microsoft.com/office/powerpoint/2010/main" val="2916856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descr="Image of hands holding a seedling">
            <a:extLst>
              <a:ext uri="{FF2B5EF4-FFF2-40B4-BE49-F238E27FC236}">
                <a16:creationId xmlns:a16="http://schemas.microsoft.com/office/drawing/2014/main" id="{D09FE7D4-B45A-4A6A-AF4D-7BE19FBDD7FC}"/>
              </a:ext>
            </a:extLst>
          </p:cNvPr>
          <p:cNvSpPr/>
          <p:nvPr/>
        </p:nvSpPr>
        <p:spPr>
          <a:xfrm>
            <a:off x="8327070" y="2603757"/>
            <a:ext cx="3116708" cy="9382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descr="Image of man driving a front-end loader fertilizing">
            <a:extLst>
              <a:ext uri="{FF2B5EF4-FFF2-40B4-BE49-F238E27FC236}">
                <a16:creationId xmlns:a16="http://schemas.microsoft.com/office/drawing/2014/main" id="{C401F516-424C-4990-B7C8-D2E082FF9A4F}"/>
              </a:ext>
            </a:extLst>
          </p:cNvPr>
          <p:cNvSpPr/>
          <p:nvPr/>
        </p:nvSpPr>
        <p:spPr>
          <a:xfrm>
            <a:off x="3926572" y="2589484"/>
            <a:ext cx="3116708" cy="9382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a:t>
            </a:r>
          </a:p>
        </p:txBody>
      </p:sp>
      <p:sp>
        <p:nvSpPr>
          <p:cNvPr id="2" name="Rectangle 1">
            <a:extLst>
              <a:ext uri="{FF2B5EF4-FFF2-40B4-BE49-F238E27FC236}">
                <a16:creationId xmlns:a16="http://schemas.microsoft.com/office/drawing/2014/main" id="{35F7C0C0-7C04-4ECB-9DF1-302A32A7966E}"/>
              </a:ext>
            </a:extLst>
          </p:cNvPr>
          <p:cNvSpPr/>
          <p:nvPr/>
        </p:nvSpPr>
        <p:spPr>
          <a:xfrm>
            <a:off x="493397" y="2588181"/>
            <a:ext cx="3086415" cy="9382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Image of plants growing in fields</a:t>
            </a:r>
          </a:p>
        </p:txBody>
      </p:sp>
      <p:sp>
        <p:nvSpPr>
          <p:cNvPr id="7" name="Title 6">
            <a:extLst>
              <a:ext uri="{FF2B5EF4-FFF2-40B4-BE49-F238E27FC236}">
                <a16:creationId xmlns:a16="http://schemas.microsoft.com/office/drawing/2014/main" id="{248875D2-7FC1-416B-B501-6C6CC6E8904F}"/>
              </a:ext>
            </a:extLst>
          </p:cNvPr>
          <p:cNvSpPr>
            <a:spLocks noGrp="1"/>
          </p:cNvSpPr>
          <p:nvPr>
            <p:ph type="title"/>
          </p:nvPr>
        </p:nvSpPr>
        <p:spPr/>
        <p:txBody>
          <a:bodyPr/>
          <a:lstStyle/>
          <a:p>
            <a:r>
              <a:rPr lang="en-US" dirty="0"/>
              <a:t>Fertilizer and Soil/Plant Amendment Program</a:t>
            </a:r>
          </a:p>
        </p:txBody>
      </p:sp>
      <p:sp>
        <p:nvSpPr>
          <p:cNvPr id="8" name="Content Placeholder 7">
            <a:extLst>
              <a:ext uri="{FF2B5EF4-FFF2-40B4-BE49-F238E27FC236}">
                <a16:creationId xmlns:a16="http://schemas.microsoft.com/office/drawing/2014/main" id="{A3C2CA9C-5EEF-44F1-8327-3704D3CF909B}"/>
              </a:ext>
            </a:extLst>
          </p:cNvPr>
          <p:cNvSpPr>
            <a:spLocks noGrp="1"/>
          </p:cNvSpPr>
          <p:nvPr>
            <p:ph idx="1"/>
          </p:nvPr>
        </p:nvSpPr>
        <p:spPr>
          <a:xfrm>
            <a:off x="929646" y="2588181"/>
            <a:ext cx="2213919" cy="845149"/>
          </a:xfrm>
        </p:spPr>
        <p:txBody>
          <a:bodyPr>
            <a:noAutofit/>
          </a:bodyPr>
          <a:lstStyle/>
          <a:p>
            <a:pPr marL="0" indent="0" algn="ctr">
              <a:buNone/>
            </a:pPr>
            <a:r>
              <a:rPr lang="en-US" sz="2600" dirty="0">
                <a:solidFill>
                  <a:schemeClr val="tx1"/>
                </a:solidFill>
              </a:rPr>
              <a:t>Agricultural Fertilizer</a:t>
            </a:r>
          </a:p>
        </p:txBody>
      </p:sp>
      <p:sp>
        <p:nvSpPr>
          <p:cNvPr id="9" name="Content Placeholder 7">
            <a:extLst>
              <a:ext uri="{FF2B5EF4-FFF2-40B4-BE49-F238E27FC236}">
                <a16:creationId xmlns:a16="http://schemas.microsoft.com/office/drawing/2014/main" id="{4DDE1EA5-93B3-4CBF-92E4-D29C97EFD8F9}"/>
              </a:ext>
            </a:extLst>
          </p:cNvPr>
          <p:cNvSpPr txBox="1">
            <a:spLocks/>
          </p:cNvSpPr>
          <p:nvPr/>
        </p:nvSpPr>
        <p:spPr bwMode="gray">
          <a:xfrm>
            <a:off x="4291133" y="2634518"/>
            <a:ext cx="2387589" cy="752473"/>
          </a:xfrm>
          <a:prstGeom prst="rect">
            <a:avLst/>
          </a:prstGeom>
          <a:noFill/>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600" dirty="0">
                <a:solidFill>
                  <a:schemeClr val="tx1"/>
                </a:solidFill>
              </a:rPr>
              <a:t>Specialty Fertilizer</a:t>
            </a:r>
          </a:p>
        </p:txBody>
      </p:sp>
      <p:sp>
        <p:nvSpPr>
          <p:cNvPr id="10" name="Content Placeholder 7">
            <a:extLst>
              <a:ext uri="{FF2B5EF4-FFF2-40B4-BE49-F238E27FC236}">
                <a16:creationId xmlns:a16="http://schemas.microsoft.com/office/drawing/2014/main" id="{86B0AD50-CD5E-403E-BA22-DDB5C9D2F111}"/>
              </a:ext>
            </a:extLst>
          </p:cNvPr>
          <p:cNvSpPr txBox="1">
            <a:spLocks/>
          </p:cNvSpPr>
          <p:nvPr/>
        </p:nvSpPr>
        <p:spPr bwMode="gray">
          <a:xfrm>
            <a:off x="8522330" y="2634518"/>
            <a:ext cx="2762878" cy="938240"/>
          </a:xfrm>
          <a:prstGeom prst="rect">
            <a:avLst/>
          </a:prstGeom>
          <a:noFill/>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600" dirty="0">
                <a:solidFill>
                  <a:schemeClr val="tx1"/>
                </a:solidFill>
              </a:rPr>
              <a:t>Soil/Plant Amendment</a:t>
            </a:r>
          </a:p>
        </p:txBody>
      </p:sp>
      <p:pic>
        <p:nvPicPr>
          <p:cNvPr id="11" name="Picture 10" descr="Image of man driving a front-end loader fertilizing">
            <a:extLst>
              <a:ext uri="{FF2B5EF4-FFF2-40B4-BE49-F238E27FC236}">
                <a16:creationId xmlns:a16="http://schemas.microsoft.com/office/drawing/2014/main" id="{E0C9F594-92AB-46FE-AAA7-48BB7D64BEB2}"/>
              </a:ext>
            </a:extLst>
          </p:cNvPr>
          <p:cNvPicPr>
            <a:picLocks noChangeAspect="1"/>
          </p:cNvPicPr>
          <p:nvPr/>
        </p:nvPicPr>
        <p:blipFill rotWithShape="1">
          <a:blip r:embed="rId3" cstate="print">
            <a:lum contrast="40000"/>
            <a:extLst>
              <a:ext uri="{28A0092B-C50C-407E-A947-70E740481C1C}">
                <a14:useLocalDpi xmlns:a14="http://schemas.microsoft.com/office/drawing/2010/main" val="0"/>
              </a:ext>
            </a:extLst>
          </a:blip>
          <a:srcRect t="16071" b="16168"/>
          <a:stretch/>
        </p:blipFill>
        <p:spPr>
          <a:xfrm>
            <a:off x="3926572" y="3541997"/>
            <a:ext cx="3116713" cy="3061775"/>
          </a:xfrm>
          <a:prstGeom prst="rect">
            <a:avLst/>
          </a:prstGeom>
        </p:spPr>
      </p:pic>
      <p:sp>
        <p:nvSpPr>
          <p:cNvPr id="12" name="Content Placeholder 7">
            <a:extLst>
              <a:ext uri="{FF2B5EF4-FFF2-40B4-BE49-F238E27FC236}">
                <a16:creationId xmlns:a16="http://schemas.microsoft.com/office/drawing/2014/main" id="{F95CF2D7-1A03-4224-8E3E-05F8E3104372}"/>
              </a:ext>
            </a:extLst>
          </p:cNvPr>
          <p:cNvSpPr txBox="1">
            <a:spLocks/>
          </p:cNvSpPr>
          <p:nvPr/>
        </p:nvSpPr>
        <p:spPr bwMode="gray">
          <a:xfrm>
            <a:off x="2435124" y="1665681"/>
            <a:ext cx="7321751" cy="525577"/>
          </a:xfrm>
          <a:prstGeom prst="rect">
            <a:avLst/>
          </a:prstGeom>
          <a:noFill/>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Products fall into one of three categories </a:t>
            </a:r>
          </a:p>
        </p:txBody>
      </p:sp>
      <p:grpSp>
        <p:nvGrpSpPr>
          <p:cNvPr id="29" name="Group 28" descr="Image of hands holding seedlings&#10;">
            <a:extLst>
              <a:ext uri="{FF2B5EF4-FFF2-40B4-BE49-F238E27FC236}">
                <a16:creationId xmlns:a16="http://schemas.microsoft.com/office/drawing/2014/main" id="{00041FA8-27A7-45BF-81C7-3DB520F62C3B}"/>
              </a:ext>
            </a:extLst>
          </p:cNvPr>
          <p:cNvGrpSpPr/>
          <p:nvPr/>
        </p:nvGrpSpPr>
        <p:grpSpPr>
          <a:xfrm>
            <a:off x="8342216" y="3541997"/>
            <a:ext cx="3086417" cy="3030622"/>
            <a:chOff x="8267383" y="3675521"/>
            <a:chExt cx="3086417" cy="3030622"/>
          </a:xfrm>
        </p:grpSpPr>
        <p:pic>
          <p:nvPicPr>
            <p:cNvPr id="28" name="Picture 27" descr="A small plant growing out of the ground&#10;&#10;Description automatically generated with medium confidence">
              <a:extLst>
                <a:ext uri="{FF2B5EF4-FFF2-40B4-BE49-F238E27FC236}">
                  <a16:creationId xmlns:a16="http://schemas.microsoft.com/office/drawing/2014/main" id="{2E6723B2-29F4-4A03-8A4C-2EBD52A7615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99"/>
            <a:stretch/>
          </p:blipFill>
          <p:spPr>
            <a:xfrm>
              <a:off x="8267383" y="3675521"/>
              <a:ext cx="3086416" cy="3030622"/>
            </a:xfrm>
            <a:prstGeom prst="rect">
              <a:avLst/>
            </a:prstGeom>
          </p:spPr>
        </p:pic>
        <p:pic>
          <p:nvPicPr>
            <p:cNvPr id="27" name="Picture 26" descr="A picture containing person, outdoor&#10;&#10;Description automatically generated">
              <a:extLst>
                <a:ext uri="{FF2B5EF4-FFF2-40B4-BE49-F238E27FC236}">
                  <a16:creationId xmlns:a16="http://schemas.microsoft.com/office/drawing/2014/main" id="{88D63E04-3924-4738-A042-27F0658124D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8267383" y="3678506"/>
              <a:ext cx="3086417" cy="3027637"/>
            </a:xfrm>
            <a:prstGeom prst="rtTriangle">
              <a:avLst/>
            </a:prstGeom>
          </p:spPr>
        </p:pic>
      </p:grpSp>
      <p:pic>
        <p:nvPicPr>
          <p:cNvPr id="31" name="Picture 30" descr="A field of flowers&#10;&#10;Description automatically generated with low confidence">
            <a:extLst>
              <a:ext uri="{FF2B5EF4-FFF2-40B4-BE49-F238E27FC236}">
                <a16:creationId xmlns:a16="http://schemas.microsoft.com/office/drawing/2014/main" id="{EEB3C054-EF4D-4AF1-9AEA-EEB2C667872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93397" y="3526421"/>
            <a:ext cx="3086418" cy="3032013"/>
          </a:xfrm>
          <a:prstGeom prst="rect">
            <a:avLst/>
          </a:prstGeom>
        </p:spPr>
      </p:pic>
      <p:cxnSp>
        <p:nvCxnSpPr>
          <p:cNvPr id="32" name="Straight Connector 31">
            <a:extLst>
              <a:ext uri="{FF2B5EF4-FFF2-40B4-BE49-F238E27FC236}">
                <a16:creationId xmlns:a16="http://schemas.microsoft.com/office/drawing/2014/main" id="{9481B647-BD34-4789-8E2A-8D560054918D}"/>
              </a:ext>
              <a:ext uri="{C183D7F6-B498-43B3-948B-1728B52AA6E4}">
                <adec:decorative xmlns:adec="http://schemas.microsoft.com/office/drawing/2017/decorative" val="1"/>
              </a:ext>
            </a:extLst>
          </p:cNvPr>
          <p:cNvCxnSpPr>
            <a:cxnSpLocks/>
          </p:cNvCxnSpPr>
          <p:nvPr/>
        </p:nvCxnSpPr>
        <p:spPr>
          <a:xfrm>
            <a:off x="7648701" y="2640916"/>
            <a:ext cx="0" cy="391751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0004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descr="Statute chapter 18C">
            <a:extLst>
              <a:ext uri="{FF2B5EF4-FFF2-40B4-BE49-F238E27FC236}">
                <a16:creationId xmlns:a16="http://schemas.microsoft.com/office/drawing/2014/main" id="{F3E54924-4446-49CC-84F5-ADF836263298}"/>
              </a:ext>
            </a:extLst>
          </p:cNvPr>
          <p:cNvSpPr/>
          <p:nvPr/>
        </p:nvSpPr>
        <p:spPr>
          <a:xfrm>
            <a:off x="757787" y="1647813"/>
            <a:ext cx="10664533" cy="15154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D44D4136-CFF7-4711-9C8A-097FD56334DD}"/>
              </a:ext>
            </a:extLst>
          </p:cNvPr>
          <p:cNvSpPr>
            <a:spLocks noGrp="1"/>
          </p:cNvSpPr>
          <p:nvPr>
            <p:ph type="title"/>
          </p:nvPr>
        </p:nvSpPr>
        <p:spPr/>
        <p:txBody>
          <a:bodyPr/>
          <a:lstStyle/>
          <a:p>
            <a:r>
              <a:rPr lang="en-US" dirty="0"/>
              <a:t>Statute &amp; Rules</a:t>
            </a:r>
          </a:p>
        </p:txBody>
      </p:sp>
      <p:cxnSp>
        <p:nvCxnSpPr>
          <p:cNvPr id="15" name="Straight Connector 14">
            <a:extLst>
              <a:ext uri="{FF2B5EF4-FFF2-40B4-BE49-F238E27FC236}">
                <a16:creationId xmlns:a16="http://schemas.microsoft.com/office/drawing/2014/main" id="{F38EF84E-1E80-4A46-82A8-703FE2AD25D6}"/>
              </a:ext>
              <a:ext uri="{C183D7F6-B498-43B3-948B-1728B52AA6E4}">
                <adec:decorative xmlns:adec="http://schemas.microsoft.com/office/drawing/2017/decorative" val="1"/>
              </a:ext>
            </a:extLst>
          </p:cNvPr>
          <p:cNvCxnSpPr>
            <a:cxnSpLocks/>
          </p:cNvCxnSpPr>
          <p:nvPr/>
        </p:nvCxnSpPr>
        <p:spPr>
          <a:xfrm flipV="1">
            <a:off x="2804160" y="3429000"/>
            <a:ext cx="0" cy="2635670"/>
          </a:xfrm>
          <a:prstGeom prst="line">
            <a:avLst/>
          </a:prstGeom>
        </p:spPr>
        <p:style>
          <a:lnRef idx="1">
            <a:schemeClr val="accent1"/>
          </a:lnRef>
          <a:fillRef idx="0">
            <a:schemeClr val="accent1"/>
          </a:fillRef>
          <a:effectRef idx="0">
            <a:schemeClr val="accent1"/>
          </a:effectRef>
          <a:fontRef idx="minor">
            <a:schemeClr val="tx1"/>
          </a:fontRef>
        </p:style>
      </p:cxnSp>
      <p:grpSp>
        <p:nvGrpSpPr>
          <p:cNvPr id="2" name="Group 1" descr="MN statute 18 C">
            <a:extLst>
              <a:ext uri="{FF2B5EF4-FFF2-40B4-BE49-F238E27FC236}">
                <a16:creationId xmlns:a16="http://schemas.microsoft.com/office/drawing/2014/main" id="{8DEB48EB-A734-4B96-AB41-5FE27BB754D3}"/>
              </a:ext>
            </a:extLst>
          </p:cNvPr>
          <p:cNvGrpSpPr/>
          <p:nvPr/>
        </p:nvGrpSpPr>
        <p:grpSpPr>
          <a:xfrm>
            <a:off x="1293101" y="3561743"/>
            <a:ext cx="10315171" cy="2204110"/>
            <a:chOff x="1283162" y="3744826"/>
            <a:chExt cx="10315171" cy="2204110"/>
          </a:xfrm>
        </p:grpSpPr>
        <p:sp>
          <p:nvSpPr>
            <p:cNvPr id="12" name="Content Placeholder 8">
              <a:extLst>
                <a:ext uri="{FF2B5EF4-FFF2-40B4-BE49-F238E27FC236}">
                  <a16:creationId xmlns:a16="http://schemas.microsoft.com/office/drawing/2014/main" id="{182491AA-0F4B-41E8-98FE-903373375264}"/>
                </a:ext>
              </a:extLst>
            </p:cNvPr>
            <p:cNvSpPr txBox="1">
              <a:spLocks/>
            </p:cNvSpPr>
            <p:nvPr/>
          </p:nvSpPr>
          <p:spPr bwMode="gray">
            <a:xfrm>
              <a:off x="2978267" y="3744826"/>
              <a:ext cx="8620066" cy="993333"/>
            </a:xfrm>
            <a:prstGeom prst="rect">
              <a:avLst/>
            </a:prstGeom>
            <a:noFill/>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200" dirty="0"/>
                <a:t>Specialty fertilizers and soil/plant amendments </a:t>
              </a:r>
              <a:r>
                <a:rPr lang="en-US" sz="2200" u="sng" dirty="0"/>
                <a:t>must be registered </a:t>
              </a:r>
              <a:r>
                <a:rPr lang="en-US" sz="2200" dirty="0"/>
                <a:t>with MDA to be sold and distributed in the state </a:t>
              </a:r>
            </a:p>
          </p:txBody>
        </p:sp>
        <p:sp>
          <p:nvSpPr>
            <p:cNvPr id="18" name="TextBox 17">
              <a:extLst>
                <a:ext uri="{FF2B5EF4-FFF2-40B4-BE49-F238E27FC236}">
                  <a16:creationId xmlns:a16="http://schemas.microsoft.com/office/drawing/2014/main" id="{956084FD-DE0D-4CEE-A39A-493EC0FBF96E}"/>
                </a:ext>
              </a:extLst>
            </p:cNvPr>
            <p:cNvSpPr txBox="1"/>
            <p:nvPr/>
          </p:nvSpPr>
          <p:spPr>
            <a:xfrm>
              <a:off x="1283162" y="5149710"/>
              <a:ext cx="1341120" cy="646331"/>
            </a:xfrm>
            <a:prstGeom prst="rect">
              <a:avLst/>
            </a:prstGeom>
            <a:noFill/>
          </p:spPr>
          <p:txBody>
            <a:bodyPr wrap="square">
              <a:spAutoFit/>
            </a:bodyPr>
            <a:lstStyle/>
            <a:p>
              <a:r>
                <a:rPr lang="en-US" sz="1800" u="sng" dirty="0">
                  <a:solidFill>
                    <a:srgbClr val="0563C1"/>
                  </a:solidFill>
                  <a:effectLst/>
                  <a:latin typeface="Times New Roman" panose="02020603050405020304" pitchFamily="18" charset="0"/>
                  <a:ea typeface="Times New Roman" panose="02020603050405020304" pitchFamily="18" charset="0"/>
                  <a:hlinkClick r:id="rId3"/>
                </a:rPr>
                <a:t>Minn. Rule §1510.0432</a:t>
              </a:r>
              <a:endParaRPr lang="en-US" dirty="0"/>
            </a:p>
          </p:txBody>
        </p:sp>
        <p:sp>
          <p:nvSpPr>
            <p:cNvPr id="19" name="Content Placeholder 8">
              <a:extLst>
                <a:ext uri="{FF2B5EF4-FFF2-40B4-BE49-F238E27FC236}">
                  <a16:creationId xmlns:a16="http://schemas.microsoft.com/office/drawing/2014/main" id="{6BFAC44E-C3BC-4601-AB6A-2572D11C3781}"/>
                </a:ext>
              </a:extLst>
            </p:cNvPr>
            <p:cNvSpPr txBox="1">
              <a:spLocks/>
            </p:cNvSpPr>
            <p:nvPr/>
          </p:nvSpPr>
          <p:spPr bwMode="gray">
            <a:xfrm>
              <a:off x="2978267" y="5043766"/>
              <a:ext cx="8620066" cy="905170"/>
            </a:xfrm>
            <a:prstGeom prst="rect">
              <a:avLst/>
            </a:prstGeom>
            <a:noFill/>
          </p:spPr>
          <p:txBody>
            <a:bodyPr vert="horz" lIns="91440" tIns="45720" rIns="91440" bIns="45720" rtlCol="0">
              <a:no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0"/>
                </a:spcAft>
                <a:buFont typeface="Arial" panose="020B0604020202020204" pitchFamily="34" charset="0"/>
                <a:buNone/>
              </a:pPr>
              <a:r>
                <a:rPr lang="en-US" sz="2200" dirty="0"/>
                <a:t>Product labels must meet statutory requirements </a:t>
              </a:r>
            </a:p>
            <a:p>
              <a:pPr marL="0" indent="0">
                <a:spcBef>
                  <a:spcPts val="0"/>
                </a:spcBef>
                <a:buFont typeface="Arial" panose="020B0604020202020204" pitchFamily="34" charset="0"/>
                <a:buNone/>
              </a:pPr>
              <a:r>
                <a:rPr lang="en-US" sz="2200" i="1" dirty="0"/>
                <a:t>  *Requirements address claims made on labels</a:t>
              </a:r>
            </a:p>
          </p:txBody>
        </p:sp>
        <p:sp>
          <p:nvSpPr>
            <p:cNvPr id="21" name="TextBox 20">
              <a:extLst>
                <a:ext uri="{FF2B5EF4-FFF2-40B4-BE49-F238E27FC236}">
                  <a16:creationId xmlns:a16="http://schemas.microsoft.com/office/drawing/2014/main" id="{DA106BF8-DAF9-4BB5-83BF-CB099C1B899C}"/>
                </a:ext>
              </a:extLst>
            </p:cNvPr>
            <p:cNvSpPr txBox="1"/>
            <p:nvPr/>
          </p:nvSpPr>
          <p:spPr>
            <a:xfrm>
              <a:off x="1303482" y="3873222"/>
              <a:ext cx="1320800" cy="646331"/>
            </a:xfrm>
            <a:prstGeom prst="rect">
              <a:avLst/>
            </a:prstGeom>
            <a:noFill/>
          </p:spPr>
          <p:txBody>
            <a:bodyPr wrap="square">
              <a:spAutoFit/>
            </a:bodyPr>
            <a:lstStyle/>
            <a:p>
              <a:r>
                <a:rPr lang="en-US" sz="1800" u="sng" dirty="0">
                  <a:solidFill>
                    <a:srgbClr val="0563C1"/>
                  </a:solidFill>
                  <a:effectLst/>
                  <a:latin typeface="Times New Roman" panose="02020603050405020304" pitchFamily="18" charset="0"/>
                  <a:ea typeface="Times New Roman" panose="02020603050405020304" pitchFamily="18" charset="0"/>
                  <a:hlinkClick r:id="rId4"/>
                </a:rPr>
                <a:t>Minn. Stat. §</a:t>
              </a:r>
              <a:r>
                <a:rPr lang="en-US" sz="1800" u="sng" dirty="0" err="1">
                  <a:solidFill>
                    <a:srgbClr val="0563C1"/>
                  </a:solidFill>
                  <a:effectLst/>
                  <a:latin typeface="Times New Roman" panose="02020603050405020304" pitchFamily="18" charset="0"/>
                  <a:ea typeface="Times New Roman" panose="02020603050405020304" pitchFamily="18" charset="0"/>
                  <a:hlinkClick r:id="rId4"/>
                </a:rPr>
                <a:t>18C.</a:t>
              </a:r>
              <a:r>
                <a:rPr lang="en-US" sz="1800" u="sng" dirty="0" err="1">
                  <a:solidFill>
                    <a:srgbClr val="0563C1"/>
                  </a:solidFill>
                  <a:effectLst/>
                  <a:latin typeface="Times New Roman" panose="02020603050405020304" pitchFamily="18" charset="0"/>
                  <a:ea typeface="Times New Roman" panose="02020603050405020304" pitchFamily="18" charset="0"/>
                </a:rPr>
                <a:t>411</a:t>
              </a:r>
              <a:endParaRPr lang="en-US" dirty="0"/>
            </a:p>
          </p:txBody>
        </p:sp>
      </p:grpSp>
      <p:sp>
        <p:nvSpPr>
          <p:cNvPr id="13" name="Content Placeholder 8">
            <a:extLst>
              <a:ext uri="{FF2B5EF4-FFF2-40B4-BE49-F238E27FC236}">
                <a16:creationId xmlns:a16="http://schemas.microsoft.com/office/drawing/2014/main" id="{1EDFE45D-D127-46F3-8DA9-93BDBA8E4428}"/>
              </a:ext>
            </a:extLst>
          </p:cNvPr>
          <p:cNvSpPr txBox="1">
            <a:spLocks/>
          </p:cNvSpPr>
          <p:nvPr/>
        </p:nvSpPr>
        <p:spPr bwMode="gray">
          <a:xfrm>
            <a:off x="838200" y="1877097"/>
            <a:ext cx="10503708" cy="1143284"/>
          </a:xfrm>
          <a:prstGeom prst="rect">
            <a:avLst/>
          </a:prstGeom>
          <a:noFill/>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b="1" dirty="0"/>
              <a:t>Statute Chapter 18 C</a:t>
            </a:r>
            <a:r>
              <a:rPr lang="en-US" sz="2400" dirty="0"/>
              <a:t>: Fertilizer, Soil Amendment, and Plant Amendment Law</a:t>
            </a:r>
          </a:p>
          <a:p>
            <a:pPr marL="0" indent="0" algn="ctr">
              <a:buFont typeface="Arial" panose="020B0604020202020204" pitchFamily="34" charset="0"/>
              <a:buNone/>
            </a:pPr>
            <a:r>
              <a:rPr lang="en-US" sz="2400" b="1" dirty="0"/>
              <a:t>MN Administrative Rules Chapter 1510</a:t>
            </a:r>
          </a:p>
        </p:txBody>
      </p:sp>
      <p:sp>
        <p:nvSpPr>
          <p:cNvPr id="11" name="TextBox 10">
            <a:extLst>
              <a:ext uri="{FF2B5EF4-FFF2-40B4-BE49-F238E27FC236}">
                <a16:creationId xmlns:a16="http://schemas.microsoft.com/office/drawing/2014/main" id="{D7455552-BEB4-47CB-9120-5361FBBC3807}"/>
              </a:ext>
            </a:extLst>
          </p:cNvPr>
          <p:cNvSpPr txBox="1"/>
          <p:nvPr/>
        </p:nvSpPr>
        <p:spPr>
          <a:xfrm>
            <a:off x="378633" y="6426198"/>
            <a:ext cx="11422842" cy="369332"/>
          </a:xfrm>
          <a:prstGeom prst="rect">
            <a:avLst/>
          </a:prstGeom>
          <a:noFill/>
        </p:spPr>
        <p:txBody>
          <a:bodyPr wrap="square">
            <a:spAutoFit/>
          </a:bodyPr>
          <a:lstStyle/>
          <a:p>
            <a:r>
              <a:rPr lang="en-US" dirty="0">
                <a:solidFill>
                  <a:schemeClr val="tx2"/>
                </a:solidFill>
              </a:rPr>
              <a:t>Association of American Plant Food Control Officials (AAPFCO) provides guidance to maintain uniformity among states.</a:t>
            </a:r>
          </a:p>
        </p:txBody>
      </p:sp>
    </p:spTree>
    <p:extLst>
      <p:ext uri="{BB962C8B-B14F-4D97-AF65-F5344CB8AC3E}">
        <p14:creationId xmlns:p14="http://schemas.microsoft.com/office/powerpoint/2010/main" val="2063014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1BE88-972F-4BCC-BA94-3077B19C5B90}"/>
              </a:ext>
            </a:extLst>
          </p:cNvPr>
          <p:cNvSpPr>
            <a:spLocks noGrp="1"/>
          </p:cNvSpPr>
          <p:nvPr>
            <p:ph type="title"/>
          </p:nvPr>
        </p:nvSpPr>
        <p:spPr/>
        <p:txBody>
          <a:bodyPr/>
          <a:lstStyle/>
          <a:p>
            <a:r>
              <a:rPr lang="en-US" dirty="0"/>
              <a:t>Fertilizer</a:t>
            </a:r>
          </a:p>
        </p:txBody>
      </p:sp>
      <p:sp>
        <p:nvSpPr>
          <p:cNvPr id="4" name="Content Placeholder 2">
            <a:extLst>
              <a:ext uri="{FF2B5EF4-FFF2-40B4-BE49-F238E27FC236}">
                <a16:creationId xmlns:a16="http://schemas.microsoft.com/office/drawing/2014/main" id="{677DC1FB-5A83-4C6A-898A-E0BC321630A3}"/>
              </a:ext>
            </a:extLst>
          </p:cNvPr>
          <p:cNvSpPr txBox="1">
            <a:spLocks/>
          </p:cNvSpPr>
          <p:nvPr/>
        </p:nvSpPr>
        <p:spPr bwMode="gray">
          <a:xfrm>
            <a:off x="393700" y="1614109"/>
            <a:ext cx="1866900" cy="608249"/>
          </a:xfrm>
          <a:prstGeom prst="rect">
            <a:avLst/>
          </a:prstGeom>
          <a:noFill/>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Definition:</a:t>
            </a:r>
          </a:p>
          <a:p>
            <a:pPr marL="0" indent="0">
              <a:buFont typeface="Arial" panose="020B0604020202020204" pitchFamily="34" charset="0"/>
              <a:buNone/>
            </a:pPr>
            <a:endParaRPr lang="en-US" dirty="0"/>
          </a:p>
        </p:txBody>
      </p:sp>
      <p:pic>
        <p:nvPicPr>
          <p:cNvPr id="6" name="Picture 5" descr="Image of bag or fertilizer">
            <a:extLst>
              <a:ext uri="{FF2B5EF4-FFF2-40B4-BE49-F238E27FC236}">
                <a16:creationId xmlns:a16="http://schemas.microsoft.com/office/drawing/2014/main" id="{7B6A3276-3DF9-449D-B261-4BE99EAA80C1}"/>
              </a:ext>
            </a:extLst>
          </p:cNvPr>
          <p:cNvPicPr>
            <a:picLocks noChangeAspect="1"/>
          </p:cNvPicPr>
          <p:nvPr/>
        </p:nvPicPr>
        <p:blipFill>
          <a:blip r:embed="rId3"/>
          <a:stretch>
            <a:fillRect/>
          </a:stretch>
        </p:blipFill>
        <p:spPr>
          <a:xfrm>
            <a:off x="7630489" y="2642290"/>
            <a:ext cx="4167498" cy="2812774"/>
          </a:xfrm>
          <a:prstGeom prst="rect">
            <a:avLst/>
          </a:prstGeom>
        </p:spPr>
      </p:pic>
      <p:sp>
        <p:nvSpPr>
          <p:cNvPr id="9" name="Content Placeholder 2">
            <a:extLst>
              <a:ext uri="{FF2B5EF4-FFF2-40B4-BE49-F238E27FC236}">
                <a16:creationId xmlns:a16="http://schemas.microsoft.com/office/drawing/2014/main" id="{AB74B6DD-604B-47A4-A0A7-885E981A84C4}"/>
              </a:ext>
            </a:extLst>
          </p:cNvPr>
          <p:cNvSpPr>
            <a:spLocks noGrp="1"/>
          </p:cNvSpPr>
          <p:nvPr>
            <p:ph idx="1"/>
          </p:nvPr>
        </p:nvSpPr>
        <p:spPr>
          <a:xfrm>
            <a:off x="484254" y="2222358"/>
            <a:ext cx="6917636" cy="3786045"/>
          </a:xfrm>
        </p:spPr>
        <p:txBody>
          <a:bodyPr>
            <a:noAutofit/>
          </a:bodyPr>
          <a:lstStyle/>
          <a:p>
            <a:pPr marL="0" indent="0">
              <a:lnSpc>
                <a:spcPct val="160000"/>
              </a:lnSpc>
              <a:spcBef>
                <a:spcPts val="0"/>
              </a:spcBef>
              <a:spcAft>
                <a:spcPts val="0"/>
              </a:spcAft>
              <a:buNone/>
            </a:pPr>
            <a:r>
              <a:rPr lang="en-US" sz="2200" dirty="0">
                <a:solidFill>
                  <a:srgbClr val="000000"/>
                </a:solidFill>
              </a:rPr>
              <a:t>“Fertilizer” means a substance containing one or more recognized plant nutrients that is used for its plant nutrient content and designed for use or claimed to have value in promoting plant growth. Fertilizer does not include animal and vegetable manures that are not manipulated, marl, lime, limestone, and other products exempted by rule by the commissioner.</a:t>
            </a:r>
            <a:endParaRPr lang="en-US" sz="2200" dirty="0"/>
          </a:p>
        </p:txBody>
      </p:sp>
    </p:spTree>
    <p:extLst>
      <p:ext uri="{BB962C8B-B14F-4D97-AF65-F5344CB8AC3E}">
        <p14:creationId xmlns:p14="http://schemas.microsoft.com/office/powerpoint/2010/main" val="11192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2BD47-7D4A-4410-A756-E3F72CE4404D}"/>
              </a:ext>
            </a:extLst>
          </p:cNvPr>
          <p:cNvSpPr>
            <a:spLocks noGrp="1"/>
          </p:cNvSpPr>
          <p:nvPr>
            <p:ph type="title"/>
          </p:nvPr>
        </p:nvSpPr>
        <p:spPr/>
        <p:txBody>
          <a:bodyPr/>
          <a:lstStyle/>
          <a:p>
            <a:r>
              <a:rPr lang="en-US" dirty="0"/>
              <a:t>Specialty Fertilizer</a:t>
            </a:r>
          </a:p>
        </p:txBody>
      </p:sp>
      <p:sp>
        <p:nvSpPr>
          <p:cNvPr id="6" name="TextBox 5">
            <a:extLst>
              <a:ext uri="{FF2B5EF4-FFF2-40B4-BE49-F238E27FC236}">
                <a16:creationId xmlns:a16="http://schemas.microsoft.com/office/drawing/2014/main" id="{5ABA8BF1-9D79-4667-835F-0A4069FE03E6}"/>
              </a:ext>
            </a:extLst>
          </p:cNvPr>
          <p:cNvSpPr txBox="1"/>
          <p:nvPr/>
        </p:nvSpPr>
        <p:spPr>
          <a:xfrm>
            <a:off x="1066800" y="2222358"/>
            <a:ext cx="5397499" cy="3359061"/>
          </a:xfrm>
          <a:prstGeom prst="rect">
            <a:avLst/>
          </a:prstGeom>
          <a:noFill/>
        </p:spPr>
        <p:txBody>
          <a:bodyPr wrap="square">
            <a:spAutoFit/>
          </a:bodyPr>
          <a:lstStyle/>
          <a:p>
            <a:pPr>
              <a:lnSpc>
                <a:spcPct val="150000"/>
              </a:lnSpc>
            </a:pPr>
            <a:r>
              <a:rPr lang="en-US" sz="2400" dirty="0">
                <a:solidFill>
                  <a:schemeClr val="tx2"/>
                </a:solidFill>
              </a:rPr>
              <a:t>"Specialty fertilizer" means a fertilizer labeled and distributed for, but​ not limited to, the following uses: greenhouses, nurseries, home gardens, house plants, lawn fertilizer, shrubs,​ golf courses, municipal parks, and cemeteries.</a:t>
            </a:r>
          </a:p>
        </p:txBody>
      </p:sp>
      <p:pic>
        <p:nvPicPr>
          <p:cNvPr id="5" name="Picture 4" descr="Image of man driving a front-end loader fertilizing&#10;">
            <a:extLst>
              <a:ext uri="{FF2B5EF4-FFF2-40B4-BE49-F238E27FC236}">
                <a16:creationId xmlns:a16="http://schemas.microsoft.com/office/drawing/2014/main" id="{35D73FB9-C0CE-4F5B-A69D-ED51DD1138BD}"/>
              </a:ext>
            </a:extLst>
          </p:cNvPr>
          <p:cNvPicPr>
            <a:picLocks noChangeAspect="1"/>
          </p:cNvPicPr>
          <p:nvPr/>
        </p:nvPicPr>
        <p:blipFill rotWithShape="1">
          <a:blip r:embed="rId3" cstate="print">
            <a:lum contrast="40000"/>
            <a:extLst>
              <a:ext uri="{28A0092B-C50C-407E-A947-70E740481C1C}">
                <a14:useLocalDpi xmlns:a14="http://schemas.microsoft.com/office/drawing/2010/main" val="0"/>
              </a:ext>
            </a:extLst>
          </a:blip>
          <a:srcRect t="16071" b="16168"/>
          <a:stretch/>
        </p:blipFill>
        <p:spPr>
          <a:xfrm>
            <a:off x="7466733" y="1739985"/>
            <a:ext cx="4725268" cy="4641976"/>
          </a:xfrm>
          <a:prstGeom prst="rect">
            <a:avLst/>
          </a:prstGeom>
        </p:spPr>
      </p:pic>
      <p:sp>
        <p:nvSpPr>
          <p:cNvPr id="10" name="Content Placeholder 2">
            <a:extLst>
              <a:ext uri="{FF2B5EF4-FFF2-40B4-BE49-F238E27FC236}">
                <a16:creationId xmlns:a16="http://schemas.microsoft.com/office/drawing/2014/main" id="{B2F10983-39CA-4421-92B9-C26A724E5C3B}"/>
              </a:ext>
            </a:extLst>
          </p:cNvPr>
          <p:cNvSpPr txBox="1">
            <a:spLocks/>
          </p:cNvSpPr>
          <p:nvPr/>
        </p:nvSpPr>
        <p:spPr bwMode="gray">
          <a:xfrm>
            <a:off x="393700" y="1614109"/>
            <a:ext cx="1866900" cy="608249"/>
          </a:xfrm>
          <a:prstGeom prst="rect">
            <a:avLst/>
          </a:prstGeom>
          <a:noFill/>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Definition:</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445043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B3AF2-A7BF-4BB7-9F64-796272AF021F}"/>
              </a:ext>
            </a:extLst>
          </p:cNvPr>
          <p:cNvSpPr>
            <a:spLocks noGrp="1"/>
          </p:cNvSpPr>
          <p:nvPr>
            <p:ph type="title"/>
          </p:nvPr>
        </p:nvSpPr>
        <p:spPr/>
        <p:txBody>
          <a:bodyPr/>
          <a:lstStyle/>
          <a:p>
            <a:r>
              <a:rPr lang="en-US" dirty="0"/>
              <a:t>Types of Specialty Fertilizer Products</a:t>
            </a:r>
          </a:p>
        </p:txBody>
      </p:sp>
      <p:sp>
        <p:nvSpPr>
          <p:cNvPr id="13" name="Content Placeholder 2">
            <a:extLst>
              <a:ext uri="{FF2B5EF4-FFF2-40B4-BE49-F238E27FC236}">
                <a16:creationId xmlns:a16="http://schemas.microsoft.com/office/drawing/2014/main" id="{C0C8C2BE-E85C-4A6F-90A3-A4D9DF5A0C0F}"/>
              </a:ext>
            </a:extLst>
          </p:cNvPr>
          <p:cNvSpPr txBox="1">
            <a:spLocks/>
          </p:cNvSpPr>
          <p:nvPr/>
        </p:nvSpPr>
        <p:spPr bwMode="gray">
          <a:xfrm>
            <a:off x="3745230" y="6443611"/>
            <a:ext cx="4701540" cy="468308"/>
          </a:xfrm>
          <a:prstGeom prst="rect">
            <a:avLst/>
          </a:prstGeom>
          <a:noFill/>
        </p:spPr>
        <p:txBody>
          <a:bodyPr vert="horz" lIns="91440" tIns="45720" rIns="91440" bIns="45720" rtlCol="0">
            <a:normAutofit fontScale="85000" lnSpcReduction="10000"/>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0"/>
              </a:spcAft>
              <a:buNone/>
            </a:pPr>
            <a:r>
              <a:rPr lang="en-US" sz="2000" dirty="0"/>
              <a:t>(Not all specialty fertilizer types are listed here)</a:t>
            </a:r>
          </a:p>
        </p:txBody>
      </p:sp>
      <p:pic>
        <p:nvPicPr>
          <p:cNvPr id="5" name="Picture 4">
            <a:extLst>
              <a:ext uri="{FF2B5EF4-FFF2-40B4-BE49-F238E27FC236}">
                <a16:creationId xmlns:a16="http://schemas.microsoft.com/office/drawing/2014/main" id="{EE80386B-0E2F-4DBA-8A30-F90B16BC5E58}"/>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936813" y="1752593"/>
            <a:ext cx="3729318" cy="4518212"/>
          </a:xfrm>
          <a:prstGeom prst="rect">
            <a:avLst/>
          </a:prstGeom>
        </p:spPr>
      </p:pic>
      <p:sp>
        <p:nvSpPr>
          <p:cNvPr id="22" name="TextBox 21">
            <a:extLst>
              <a:ext uri="{FF2B5EF4-FFF2-40B4-BE49-F238E27FC236}">
                <a16:creationId xmlns:a16="http://schemas.microsoft.com/office/drawing/2014/main" id="{D9DBEEB2-917D-4EA8-AF2E-48236C6B9981}"/>
              </a:ext>
            </a:extLst>
          </p:cNvPr>
          <p:cNvSpPr txBox="1"/>
          <p:nvPr/>
        </p:nvSpPr>
        <p:spPr>
          <a:xfrm>
            <a:off x="346416" y="1690062"/>
            <a:ext cx="7817543" cy="3230115"/>
          </a:xfrm>
          <a:prstGeom prst="rect">
            <a:avLst/>
          </a:prstGeom>
          <a:noFill/>
        </p:spPr>
        <p:txBody>
          <a:bodyPr wrap="square">
            <a:spAutoFit/>
          </a:bodyPr>
          <a:lstStyle/>
          <a:p>
            <a:pPr marL="0" indent="0">
              <a:spcAft>
                <a:spcPts val="600"/>
              </a:spcAft>
              <a:buNone/>
            </a:pPr>
            <a:r>
              <a:rPr lang="en-US" sz="2200" b="1" dirty="0">
                <a:solidFill>
                  <a:schemeClr val="tx2"/>
                </a:solidFill>
              </a:rPr>
              <a:t>Primary, secondary or micro-nutrients fertilizers</a:t>
            </a:r>
          </a:p>
          <a:p>
            <a:pPr marL="0" indent="0">
              <a:lnSpc>
                <a:spcPct val="150000"/>
              </a:lnSpc>
              <a:buNone/>
            </a:pPr>
            <a:r>
              <a:rPr lang="en-US" sz="2000" dirty="0">
                <a:solidFill>
                  <a:schemeClr val="tx2"/>
                </a:solidFill>
              </a:rPr>
              <a:t>	</a:t>
            </a:r>
            <a:r>
              <a:rPr lang="en-US" sz="2000" b="1" dirty="0">
                <a:solidFill>
                  <a:schemeClr val="tx2"/>
                </a:solidFill>
              </a:rPr>
              <a:t>Primary plant nutrients </a:t>
            </a:r>
          </a:p>
          <a:p>
            <a:pPr marL="0" indent="0">
              <a:lnSpc>
                <a:spcPct val="150000"/>
              </a:lnSpc>
              <a:buNone/>
            </a:pPr>
            <a:r>
              <a:rPr lang="en-US" sz="2000" dirty="0">
                <a:solidFill>
                  <a:schemeClr val="tx2"/>
                </a:solidFill>
              </a:rPr>
              <a:t>		NPK compounds</a:t>
            </a:r>
          </a:p>
          <a:p>
            <a:pPr marL="0" indent="0">
              <a:lnSpc>
                <a:spcPct val="150000"/>
              </a:lnSpc>
              <a:buNone/>
            </a:pPr>
            <a:r>
              <a:rPr lang="en-US" sz="2000" dirty="0">
                <a:solidFill>
                  <a:schemeClr val="tx2"/>
                </a:solidFill>
              </a:rPr>
              <a:t>	</a:t>
            </a:r>
            <a:r>
              <a:rPr lang="en-US" sz="2000" b="1" dirty="0">
                <a:solidFill>
                  <a:schemeClr val="tx2"/>
                </a:solidFill>
              </a:rPr>
              <a:t>Secondary plant nutrients </a:t>
            </a:r>
          </a:p>
          <a:p>
            <a:pPr marL="0" indent="0">
              <a:lnSpc>
                <a:spcPct val="150000"/>
              </a:lnSpc>
              <a:buNone/>
            </a:pPr>
            <a:r>
              <a:rPr lang="en-US" sz="2000" b="1" dirty="0">
                <a:solidFill>
                  <a:schemeClr val="tx2"/>
                </a:solidFill>
              </a:rPr>
              <a:t>		</a:t>
            </a:r>
            <a:r>
              <a:rPr lang="en-US" sz="2000" dirty="0">
                <a:solidFill>
                  <a:schemeClr val="tx2"/>
                </a:solidFill>
              </a:rPr>
              <a:t>Calcium, Magnesium, Sulfur</a:t>
            </a:r>
          </a:p>
          <a:p>
            <a:pPr>
              <a:lnSpc>
                <a:spcPct val="150000"/>
              </a:lnSpc>
            </a:pPr>
            <a:r>
              <a:rPr lang="en-US" sz="2000" dirty="0">
                <a:solidFill>
                  <a:schemeClr val="tx2"/>
                </a:solidFill>
              </a:rPr>
              <a:t>	</a:t>
            </a:r>
            <a:r>
              <a:rPr lang="en-US" sz="2000" b="1" dirty="0">
                <a:solidFill>
                  <a:schemeClr val="tx2"/>
                </a:solidFill>
              </a:rPr>
              <a:t>Micronutrients</a:t>
            </a:r>
            <a:r>
              <a:rPr lang="en-US" sz="2000" dirty="0">
                <a:solidFill>
                  <a:schemeClr val="tx2"/>
                </a:solidFill>
              </a:rPr>
              <a:t> </a:t>
            </a:r>
          </a:p>
          <a:p>
            <a:pPr>
              <a:lnSpc>
                <a:spcPct val="150000"/>
              </a:lnSpc>
            </a:pPr>
            <a:r>
              <a:rPr lang="en-US" sz="2000" dirty="0">
                <a:solidFill>
                  <a:schemeClr val="tx2"/>
                </a:solidFill>
              </a:rPr>
              <a:t>		Zinc, Copper, Boron,  Manganese, </a:t>
            </a:r>
          </a:p>
        </p:txBody>
      </p:sp>
    </p:spTree>
    <p:extLst>
      <p:ext uri="{BB962C8B-B14F-4D97-AF65-F5344CB8AC3E}">
        <p14:creationId xmlns:p14="http://schemas.microsoft.com/office/powerpoint/2010/main" val="2060356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2BD47-7D4A-4410-A756-E3F72CE4404D}"/>
              </a:ext>
            </a:extLst>
          </p:cNvPr>
          <p:cNvSpPr>
            <a:spLocks noGrp="1"/>
          </p:cNvSpPr>
          <p:nvPr>
            <p:ph type="title"/>
          </p:nvPr>
        </p:nvSpPr>
        <p:spPr/>
        <p:txBody>
          <a:bodyPr/>
          <a:lstStyle/>
          <a:p>
            <a:r>
              <a:rPr lang="en-US" dirty="0"/>
              <a:t>Soil Amendment</a:t>
            </a:r>
          </a:p>
        </p:txBody>
      </p:sp>
      <p:sp>
        <p:nvSpPr>
          <p:cNvPr id="6" name="TextBox 5">
            <a:extLst>
              <a:ext uri="{FF2B5EF4-FFF2-40B4-BE49-F238E27FC236}">
                <a16:creationId xmlns:a16="http://schemas.microsoft.com/office/drawing/2014/main" id="{5ABA8BF1-9D79-4667-835F-0A4069FE03E6}"/>
              </a:ext>
            </a:extLst>
          </p:cNvPr>
          <p:cNvSpPr txBox="1"/>
          <p:nvPr/>
        </p:nvSpPr>
        <p:spPr>
          <a:xfrm>
            <a:off x="1028700" y="2202873"/>
            <a:ext cx="5839691" cy="3913059"/>
          </a:xfrm>
          <a:prstGeom prst="rect">
            <a:avLst/>
          </a:prstGeom>
          <a:noFill/>
        </p:spPr>
        <p:txBody>
          <a:bodyPr wrap="square">
            <a:spAutoFit/>
          </a:bodyPr>
          <a:lstStyle/>
          <a:p>
            <a:pPr>
              <a:lnSpc>
                <a:spcPct val="150000"/>
              </a:lnSpc>
            </a:pPr>
            <a:r>
              <a:rPr lang="en-US" sz="2400" dirty="0">
                <a:solidFill>
                  <a:schemeClr val="tx2"/>
                </a:solidFill>
              </a:rPr>
              <a:t>"Soil amendment" means </a:t>
            </a:r>
            <a:r>
              <a:rPr lang="en-US" sz="2400" u="sng" dirty="0">
                <a:solidFill>
                  <a:schemeClr val="tx2"/>
                </a:solidFill>
              </a:rPr>
              <a:t>a substance intended to improve the structural, physical, or biological characteristics of the soil or modify organic matter at or near the soil surface, </a:t>
            </a:r>
            <a:r>
              <a:rPr lang="en-US" sz="2400" dirty="0">
                <a:solidFill>
                  <a:schemeClr val="tx2"/>
                </a:solidFill>
              </a:rPr>
              <a:t>except </a:t>
            </a:r>
            <a:r>
              <a:rPr lang="en-US" sz="2400" dirty="0">
                <a:solidFill>
                  <a:schemeClr val="bg2">
                    <a:lumMod val="10000"/>
                  </a:schemeClr>
                </a:solidFill>
              </a:rPr>
              <a:t>fertilizers,</a:t>
            </a:r>
            <a:r>
              <a:rPr lang="en-US" sz="2400" dirty="0">
                <a:solidFill>
                  <a:srgbClr val="C00000"/>
                </a:solidFill>
              </a:rPr>
              <a:t> </a:t>
            </a:r>
            <a:r>
              <a:rPr lang="en-US" sz="2400" dirty="0">
                <a:solidFill>
                  <a:schemeClr val="tx2"/>
                </a:solidFill>
              </a:rPr>
              <a:t>agricultural liming materials, pesticides, and other materials exempted by the commissioner’s rules. </a:t>
            </a:r>
          </a:p>
        </p:txBody>
      </p:sp>
      <p:pic>
        <p:nvPicPr>
          <p:cNvPr id="8" name="Picture 7" descr="A picture containing person, outdoor&#10;&#10;Description automatically generated">
            <a:extLst>
              <a:ext uri="{FF2B5EF4-FFF2-40B4-BE49-F238E27FC236}">
                <a16:creationId xmlns:a16="http://schemas.microsoft.com/office/drawing/2014/main" id="{F67EEF7D-8361-476F-B7AB-A8AE919D5DF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466732" y="1746685"/>
            <a:ext cx="4725268" cy="4635276"/>
          </a:xfrm>
          <a:prstGeom prst="rect">
            <a:avLst/>
          </a:prstGeom>
        </p:spPr>
      </p:pic>
      <p:sp>
        <p:nvSpPr>
          <p:cNvPr id="7" name="Content Placeholder 2">
            <a:extLst>
              <a:ext uri="{FF2B5EF4-FFF2-40B4-BE49-F238E27FC236}">
                <a16:creationId xmlns:a16="http://schemas.microsoft.com/office/drawing/2014/main" id="{F0F19C71-7A62-4448-8906-21BA07D76146}"/>
              </a:ext>
            </a:extLst>
          </p:cNvPr>
          <p:cNvSpPr txBox="1">
            <a:spLocks/>
          </p:cNvSpPr>
          <p:nvPr/>
        </p:nvSpPr>
        <p:spPr bwMode="gray">
          <a:xfrm>
            <a:off x="393700" y="1614109"/>
            <a:ext cx="1866900" cy="608249"/>
          </a:xfrm>
          <a:prstGeom prst="rect">
            <a:avLst/>
          </a:prstGeom>
          <a:noFill/>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Definition:</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664942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294B1-0356-4138-8CAB-E108203AA8DB}"/>
              </a:ext>
            </a:extLst>
          </p:cNvPr>
          <p:cNvSpPr>
            <a:spLocks noGrp="1"/>
          </p:cNvSpPr>
          <p:nvPr>
            <p:ph type="title"/>
          </p:nvPr>
        </p:nvSpPr>
        <p:spPr/>
        <p:txBody>
          <a:bodyPr/>
          <a:lstStyle/>
          <a:p>
            <a:r>
              <a:rPr lang="en-US" dirty="0"/>
              <a:t>Plant Amendment</a:t>
            </a:r>
          </a:p>
        </p:txBody>
      </p:sp>
      <p:sp>
        <p:nvSpPr>
          <p:cNvPr id="5" name="TextBox 4">
            <a:extLst>
              <a:ext uri="{FF2B5EF4-FFF2-40B4-BE49-F238E27FC236}">
                <a16:creationId xmlns:a16="http://schemas.microsoft.com/office/drawing/2014/main" id="{786009EB-BCED-4B8D-B5AE-E1A8E55CA292}"/>
              </a:ext>
            </a:extLst>
          </p:cNvPr>
          <p:cNvSpPr txBox="1"/>
          <p:nvPr/>
        </p:nvSpPr>
        <p:spPr>
          <a:xfrm>
            <a:off x="1028700" y="2202873"/>
            <a:ext cx="6061364" cy="4467057"/>
          </a:xfrm>
          <a:prstGeom prst="rect">
            <a:avLst/>
          </a:prstGeom>
          <a:noFill/>
        </p:spPr>
        <p:txBody>
          <a:bodyPr wrap="square">
            <a:spAutoFit/>
          </a:bodyPr>
          <a:lstStyle/>
          <a:p>
            <a:pPr>
              <a:lnSpc>
                <a:spcPct val="150000"/>
              </a:lnSpc>
            </a:pPr>
            <a:r>
              <a:rPr lang="en-US" sz="2400" dirty="0">
                <a:solidFill>
                  <a:schemeClr val="tx2"/>
                </a:solidFill>
              </a:rPr>
              <a:t>“Plant Amendment” mean </a:t>
            </a:r>
            <a:r>
              <a:rPr lang="en-US" sz="2400" u="sng" dirty="0">
                <a:solidFill>
                  <a:schemeClr val="tx2"/>
                </a:solidFill>
              </a:rPr>
              <a:t>a substance applied to plants or seeds that is intended to improve germination, growth, yield, product quality, reproduction, flavor, or other desirable characteristics of plants </a:t>
            </a:r>
            <a:r>
              <a:rPr lang="en-US" sz="2400" dirty="0">
                <a:solidFill>
                  <a:schemeClr val="tx2"/>
                </a:solidFill>
              </a:rPr>
              <a:t>except fertilizers, soil amendments, agricultural liming materials, pesticides, and other materials that are exempted by rule.</a:t>
            </a:r>
          </a:p>
        </p:txBody>
      </p:sp>
      <p:pic>
        <p:nvPicPr>
          <p:cNvPr id="8" name="Picture 7" descr="A small plant growing out of the ground&#10;&#10;Description automatically generated with medium confidence">
            <a:extLst>
              <a:ext uri="{FF2B5EF4-FFF2-40B4-BE49-F238E27FC236}">
                <a16:creationId xmlns:a16="http://schemas.microsoft.com/office/drawing/2014/main" id="{A6F09EDC-C299-4B14-ADAF-2D79776BBC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466732" y="1742112"/>
            <a:ext cx="4725268" cy="4639849"/>
          </a:xfrm>
          <a:prstGeom prst="rect">
            <a:avLst/>
          </a:prstGeom>
        </p:spPr>
      </p:pic>
      <p:sp>
        <p:nvSpPr>
          <p:cNvPr id="9" name="Content Placeholder 2">
            <a:extLst>
              <a:ext uri="{FF2B5EF4-FFF2-40B4-BE49-F238E27FC236}">
                <a16:creationId xmlns:a16="http://schemas.microsoft.com/office/drawing/2014/main" id="{8EFB60DD-30DB-444D-930E-6E2634CDB06D}"/>
              </a:ext>
            </a:extLst>
          </p:cNvPr>
          <p:cNvSpPr txBox="1">
            <a:spLocks/>
          </p:cNvSpPr>
          <p:nvPr/>
        </p:nvSpPr>
        <p:spPr bwMode="gray">
          <a:xfrm>
            <a:off x="393700" y="1614109"/>
            <a:ext cx="1866900" cy="608249"/>
          </a:xfrm>
          <a:prstGeom prst="rect">
            <a:avLst/>
          </a:prstGeom>
          <a:noFill/>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Definition:</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900356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1E24B-DBB7-427D-8116-FE13A941672F}"/>
              </a:ext>
            </a:extLst>
          </p:cNvPr>
          <p:cNvSpPr>
            <a:spLocks noGrp="1"/>
          </p:cNvSpPr>
          <p:nvPr>
            <p:ph type="title"/>
          </p:nvPr>
        </p:nvSpPr>
        <p:spPr/>
        <p:txBody>
          <a:bodyPr/>
          <a:lstStyle/>
          <a:p>
            <a:r>
              <a:rPr lang="en-US" dirty="0"/>
              <a:t>Soil and Plant Amendments</a:t>
            </a:r>
          </a:p>
        </p:txBody>
      </p:sp>
      <p:sp>
        <p:nvSpPr>
          <p:cNvPr id="3" name="Content Placeholder 2">
            <a:extLst>
              <a:ext uri="{FF2B5EF4-FFF2-40B4-BE49-F238E27FC236}">
                <a16:creationId xmlns:a16="http://schemas.microsoft.com/office/drawing/2014/main" id="{E4CBE44D-2FB0-4E80-A680-37FD151859FE}"/>
              </a:ext>
            </a:extLst>
          </p:cNvPr>
          <p:cNvSpPr>
            <a:spLocks noGrp="1"/>
          </p:cNvSpPr>
          <p:nvPr>
            <p:ph idx="1"/>
          </p:nvPr>
        </p:nvSpPr>
        <p:spPr>
          <a:xfrm>
            <a:off x="5676900" y="2483624"/>
            <a:ext cx="6007100" cy="3307576"/>
          </a:xfrm>
        </p:spPr>
        <p:txBody>
          <a:bodyPr/>
          <a:lstStyle/>
          <a:p>
            <a:r>
              <a:rPr lang="en-US" dirty="0"/>
              <a:t>Soil amendment products and plant amendment products  are registered together (same form, same fee)</a:t>
            </a:r>
          </a:p>
          <a:p>
            <a:r>
              <a:rPr lang="en-US" dirty="0"/>
              <a:t>For registration purposes, there is no need to differentiate</a:t>
            </a:r>
          </a:p>
        </p:txBody>
      </p:sp>
      <p:grpSp>
        <p:nvGrpSpPr>
          <p:cNvPr id="4" name="Group 3">
            <a:extLst>
              <a:ext uri="{FF2B5EF4-FFF2-40B4-BE49-F238E27FC236}">
                <a16:creationId xmlns:a16="http://schemas.microsoft.com/office/drawing/2014/main" id="{C4AD256D-1047-44F1-BF84-AE359AB566F6}"/>
              </a:ext>
            </a:extLst>
          </p:cNvPr>
          <p:cNvGrpSpPr/>
          <p:nvPr/>
        </p:nvGrpSpPr>
        <p:grpSpPr>
          <a:xfrm>
            <a:off x="988916" y="2135472"/>
            <a:ext cx="3824384" cy="3808129"/>
            <a:chOff x="8267383" y="3675521"/>
            <a:chExt cx="3086417" cy="3030622"/>
          </a:xfrm>
        </p:grpSpPr>
        <p:pic>
          <p:nvPicPr>
            <p:cNvPr id="5" name="Picture 4" descr="A small plant growing out of the ground&#10;&#10;Description automatically generated with medium confidence">
              <a:extLst>
                <a:ext uri="{FF2B5EF4-FFF2-40B4-BE49-F238E27FC236}">
                  <a16:creationId xmlns:a16="http://schemas.microsoft.com/office/drawing/2014/main" id="{17AB5C52-873C-4E53-9AFB-99BB2C895E2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9"/>
            <a:stretch/>
          </p:blipFill>
          <p:spPr>
            <a:xfrm>
              <a:off x="8267383" y="3675521"/>
              <a:ext cx="3086416" cy="3030622"/>
            </a:xfrm>
            <a:prstGeom prst="rect">
              <a:avLst/>
            </a:prstGeom>
          </p:spPr>
        </p:pic>
        <p:pic>
          <p:nvPicPr>
            <p:cNvPr id="6" name="Picture 5" descr="A picture containing person, outdoor&#10;&#10;Description automatically generated">
              <a:extLst>
                <a:ext uri="{FF2B5EF4-FFF2-40B4-BE49-F238E27FC236}">
                  <a16:creationId xmlns:a16="http://schemas.microsoft.com/office/drawing/2014/main" id="{40EF9E0A-395A-4305-8CA6-94534061CE3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267383" y="3678506"/>
              <a:ext cx="3086417" cy="3027637"/>
            </a:xfrm>
            <a:prstGeom prst="rtTriangle">
              <a:avLst/>
            </a:prstGeom>
          </p:spPr>
        </p:pic>
      </p:grpSp>
    </p:spTree>
    <p:extLst>
      <p:ext uri="{BB962C8B-B14F-4D97-AF65-F5344CB8AC3E}">
        <p14:creationId xmlns:p14="http://schemas.microsoft.com/office/powerpoint/2010/main" val="2581468860"/>
      </p:ext>
    </p:extLst>
  </p:cSld>
  <p:clrMapOvr>
    <a:masterClrMapping/>
  </p:clrMapOvr>
</p:sld>
</file>

<file path=ppt/theme/theme1.xml><?xml version="1.0" encoding="utf-8"?>
<a:theme xmlns:a="http://schemas.openxmlformats.org/drawingml/2006/main" name="Minnesota">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 of Minnesota NEW3.potx" id="{06027959-7ED2-4704-A192-516472DCCD17}" vid="{E587A12C-CB66-4021-B519-9329E6113A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DFDE64AAE0974A8908DD3553DDBF03" ma:contentTypeVersion="0" ma:contentTypeDescription="Create a new document." ma:contentTypeScope="" ma:versionID="46a287b4c15f326c72e9d063441dc05c">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73A0F7-7423-48D4-A966-8AC17BB444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678B604-9059-4F1C-B8E2-C96A71A964D2}">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www.w3.org/XML/1998/namespace"/>
  </ds:schemaRefs>
</ds:datastoreItem>
</file>

<file path=customXml/itemProps3.xml><?xml version="1.0" encoding="utf-8"?>
<ds:datastoreItem xmlns:ds="http://schemas.openxmlformats.org/officeDocument/2006/customXml" ds:itemID="{67F4349A-22F7-4A2D-8CA5-43DDCD6795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State of Minnesota</Template>
  <TotalTime>4894</TotalTime>
  <Words>800</Words>
  <Application>Microsoft Office PowerPoint</Application>
  <PresentationFormat>Widescreen</PresentationFormat>
  <Paragraphs>103</Paragraphs>
  <Slides>16</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Times New Roman</vt:lpstr>
      <vt:lpstr>Minnesota</vt:lpstr>
      <vt:lpstr>Soil &amp; Plant Amendment Registration</vt:lpstr>
      <vt:lpstr>Fertilizer and Soil/Plant Amendment Program</vt:lpstr>
      <vt:lpstr>Statute &amp; Rules</vt:lpstr>
      <vt:lpstr>Fertilizer</vt:lpstr>
      <vt:lpstr>Specialty Fertilizer</vt:lpstr>
      <vt:lpstr>Types of Specialty Fertilizer Products</vt:lpstr>
      <vt:lpstr>Soil Amendment</vt:lpstr>
      <vt:lpstr>Plant Amendment</vt:lpstr>
      <vt:lpstr>Soil and Plant Amendments</vt:lpstr>
      <vt:lpstr>Types of Amendment Products</vt:lpstr>
      <vt:lpstr>Registration Process</vt:lpstr>
      <vt:lpstr>Amendment Label Requirements</vt:lpstr>
      <vt:lpstr>Label Claims</vt:lpstr>
      <vt:lpstr>Registration and Tonnage Reporting</vt:lpstr>
      <vt:lpstr>MDA Soil/Plant Amendment Registration History</vt:lpstr>
      <vt:lpstr>Thank you!</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with Image</dc:title>
  <dc:subject/>
  <dc:creator>Minnesota Department of Agriculture</dc:creator>
  <cp:keywords/>
  <dc:description/>
  <cp:lastModifiedBy>Kasey Gerkovich</cp:lastModifiedBy>
  <cp:revision>134</cp:revision>
  <cp:lastPrinted>2017-03-14T16:27:36Z</cp:lastPrinted>
  <dcterms:created xsi:type="dcterms:W3CDTF">2021-06-15T15:19:40Z</dcterms:created>
  <dcterms:modified xsi:type="dcterms:W3CDTF">2021-11-23T23:40:31Z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ersion">
    <vt:lpwstr>2.0</vt:lpwstr>
  </property>
</Properties>
</file>